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1" r:id="rId3"/>
    <p:sldId id="383" r:id="rId4"/>
    <p:sldId id="384" r:id="rId5"/>
    <p:sldId id="385" r:id="rId6"/>
    <p:sldId id="386" r:id="rId7"/>
    <p:sldId id="387" r:id="rId8"/>
    <p:sldId id="388" r:id="rId9"/>
    <p:sldId id="389" r:id="rId10"/>
    <p:sldId id="390" r:id="rId11"/>
    <p:sldId id="391" r:id="rId12"/>
    <p:sldId id="392" r:id="rId13"/>
    <p:sldId id="393" r:id="rId14"/>
    <p:sldId id="382" r:id="rId15"/>
    <p:sldId id="3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6F7CBF"/>
    <a:srgbClr val="59C7E9"/>
    <a:srgbClr val="FFD757"/>
    <a:srgbClr val="FF6600"/>
    <a:srgbClr val="6372DF"/>
    <a:srgbClr val="E97159"/>
    <a:srgbClr val="D6E513"/>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FFYAP4jSjYE?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3" name="TextBox 9">
            <a:extLst>
              <a:ext uri="{FF2B5EF4-FFF2-40B4-BE49-F238E27FC236}">
                <a16:creationId xmlns:a16="http://schemas.microsoft.com/office/drawing/2014/main" id="{391BD62B-BABC-4690-BC1F-DC9232EACD53}"/>
              </a:ext>
            </a:extLst>
          </p:cNvPr>
          <p:cNvSpPr txBox="1"/>
          <p:nvPr/>
        </p:nvSpPr>
        <p:spPr>
          <a:xfrm>
            <a:off x="7195930" y="3297275"/>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4" name="TextBox 9">
            <a:extLst>
              <a:ext uri="{FF2B5EF4-FFF2-40B4-BE49-F238E27FC236}">
                <a16:creationId xmlns:a16="http://schemas.microsoft.com/office/drawing/2014/main" id="{AE193369-FE0F-47CA-8A89-58F30C474FC5}"/>
              </a:ext>
            </a:extLst>
          </p:cNvPr>
          <p:cNvSpPr txBox="1"/>
          <p:nvPr/>
        </p:nvSpPr>
        <p:spPr>
          <a:xfrm>
            <a:off x="7324214" y="3484884"/>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5" name="TextBox 9">
            <a:extLst>
              <a:ext uri="{FF2B5EF4-FFF2-40B4-BE49-F238E27FC236}">
                <a16:creationId xmlns:a16="http://schemas.microsoft.com/office/drawing/2014/main" id="{7C889A75-5CE6-4463-AC92-643CA83762FC}"/>
              </a:ext>
            </a:extLst>
          </p:cNvPr>
          <p:cNvSpPr txBox="1"/>
          <p:nvPr/>
        </p:nvSpPr>
        <p:spPr>
          <a:xfrm>
            <a:off x="7634678" y="3913146"/>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6" name="TextBox 9">
            <a:extLst>
              <a:ext uri="{FF2B5EF4-FFF2-40B4-BE49-F238E27FC236}">
                <a16:creationId xmlns:a16="http://schemas.microsoft.com/office/drawing/2014/main" id="{9FF1B988-2AC2-48DC-8FA3-7734822E2040}"/>
              </a:ext>
            </a:extLst>
          </p:cNvPr>
          <p:cNvSpPr txBox="1"/>
          <p:nvPr/>
        </p:nvSpPr>
        <p:spPr>
          <a:xfrm>
            <a:off x="7516826" y="3680802"/>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7" name="TextBox 9">
            <a:extLst>
              <a:ext uri="{FF2B5EF4-FFF2-40B4-BE49-F238E27FC236}">
                <a16:creationId xmlns:a16="http://schemas.microsoft.com/office/drawing/2014/main" id="{00FE76B9-678A-4FB3-A015-DD1898D70EC7}"/>
              </a:ext>
            </a:extLst>
          </p:cNvPr>
          <p:cNvSpPr txBox="1"/>
          <p:nvPr/>
        </p:nvSpPr>
        <p:spPr>
          <a:xfrm>
            <a:off x="7939478" y="4190998"/>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8" name="TextBox 9">
            <a:extLst>
              <a:ext uri="{FF2B5EF4-FFF2-40B4-BE49-F238E27FC236}">
                <a16:creationId xmlns:a16="http://schemas.microsoft.com/office/drawing/2014/main" id="{05971AAF-C121-4F28-A557-5BF25257041C}"/>
              </a:ext>
            </a:extLst>
          </p:cNvPr>
          <p:cNvSpPr txBox="1"/>
          <p:nvPr/>
        </p:nvSpPr>
        <p:spPr>
          <a:xfrm>
            <a:off x="8067762" y="4301697"/>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19" name="TextBox 9">
            <a:extLst>
              <a:ext uri="{FF2B5EF4-FFF2-40B4-BE49-F238E27FC236}">
                <a16:creationId xmlns:a16="http://schemas.microsoft.com/office/drawing/2014/main" id="{7FA217E7-131B-412B-A3B4-5295D95F3CA6}"/>
              </a:ext>
            </a:extLst>
          </p:cNvPr>
          <p:cNvSpPr txBox="1"/>
          <p:nvPr/>
        </p:nvSpPr>
        <p:spPr>
          <a:xfrm>
            <a:off x="8196046" y="4491092"/>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20" name="TextBox 9">
            <a:extLst>
              <a:ext uri="{FF2B5EF4-FFF2-40B4-BE49-F238E27FC236}">
                <a16:creationId xmlns:a16="http://schemas.microsoft.com/office/drawing/2014/main" id="{B11BB2BC-D80F-48C4-BC7F-A80C1294A4A9}"/>
              </a:ext>
            </a:extLst>
          </p:cNvPr>
          <p:cNvSpPr txBox="1"/>
          <p:nvPr/>
        </p:nvSpPr>
        <p:spPr>
          <a:xfrm>
            <a:off x="8313898" y="4680486"/>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
        <p:nvSpPr>
          <p:cNvPr id="21" name="TextBox 9">
            <a:extLst>
              <a:ext uri="{FF2B5EF4-FFF2-40B4-BE49-F238E27FC236}">
                <a16:creationId xmlns:a16="http://schemas.microsoft.com/office/drawing/2014/main" id="{67C0CC78-6725-4020-A2E4-2D2861367C10}"/>
              </a:ext>
            </a:extLst>
          </p:cNvPr>
          <p:cNvSpPr txBox="1"/>
          <p:nvPr/>
        </p:nvSpPr>
        <p:spPr>
          <a:xfrm>
            <a:off x="8431750" y="4907547"/>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a typeface="MS Gothic" panose="020B0609070205080204" pitchFamily="49" charset="-128"/>
                <a:cs typeface="Courier New" panose="02070309020205020404" pitchFamily="49"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500"/>
                                        <p:tgtEl>
                                          <p:spTgt spid="21"/>
                                        </p:tgtEl>
                                        <p:attrNameLst>
                                          <p:attrName>ppt_w</p:attrName>
                                        </p:attrNameLst>
                                      </p:cBhvr>
                                      <p:tavLst>
                                        <p:tav tm="0">
                                          <p:val>
                                            <p:strVal val="ppt_w"/>
                                          </p:val>
                                        </p:tav>
                                        <p:tav tm="100000">
                                          <p:val>
                                            <p:fltVal val="0"/>
                                          </p:val>
                                        </p:tav>
                                      </p:tavLst>
                                    </p:anim>
                                    <p:anim calcmode="lin" valueType="num">
                                      <p:cBhvr>
                                        <p:cTn id="7" dur="500"/>
                                        <p:tgtEl>
                                          <p:spTgt spid="21"/>
                                        </p:tgtEl>
                                        <p:attrNameLst>
                                          <p:attrName>ppt_h</p:attrName>
                                        </p:attrNameLst>
                                      </p:cBhvr>
                                      <p:tavLst>
                                        <p:tav tm="0">
                                          <p:val>
                                            <p:strVal val="ppt_h"/>
                                          </p:val>
                                        </p:tav>
                                        <p:tav tm="100000">
                                          <p:val>
                                            <p:fltVal val="0"/>
                                          </p:val>
                                        </p:tav>
                                      </p:tavLst>
                                    </p:anim>
                                    <p:set>
                                      <p:cBhvr>
                                        <p:cTn id="8" dur="1" fill="hold">
                                          <p:stCondLst>
                                            <p:cond delay="499"/>
                                          </p:stCondLst>
                                        </p:cTn>
                                        <p:tgtEl>
                                          <p:spTgt spid="21"/>
                                        </p:tgtEl>
                                        <p:attrNameLst>
                                          <p:attrName>style.visibility</p:attrName>
                                        </p:attrNameLst>
                                      </p:cBhvr>
                                      <p:to>
                                        <p:strVal val="hidden"/>
                                      </p:to>
                                    </p:set>
                                  </p:childTnLst>
                                </p:cTn>
                              </p:par>
                            </p:childTnLst>
                          </p:cTn>
                        </p:par>
                        <p:par>
                          <p:cTn id="9" fill="hold">
                            <p:stCondLst>
                              <p:cond delay="500"/>
                            </p:stCondLst>
                            <p:childTnLst>
                              <p:par>
                                <p:cTn id="10" presetID="14" presetClass="exit" presetSubtype="10" fill="hold" grpId="0" nodeType="afterEffect">
                                  <p:stCondLst>
                                    <p:cond delay="0"/>
                                  </p:stCondLst>
                                  <p:childTnLst>
                                    <p:animEffect transition="out" filter="randombar(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par>
                          <p:cTn id="13" fill="hold">
                            <p:stCondLst>
                              <p:cond delay="1000"/>
                            </p:stCondLst>
                            <p:childTnLst>
                              <p:par>
                                <p:cTn id="14" presetID="10" presetClass="exit" presetSubtype="0" fill="hold" grpId="0" nodeType="after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par>
                          <p:cTn id="17" fill="hold">
                            <p:stCondLst>
                              <p:cond delay="1500"/>
                            </p:stCondLst>
                            <p:childTnLst>
                              <p:par>
                                <p:cTn id="18" presetID="45" presetClass="exit" presetSubtype="0" fill="hold" grpId="0" nodeType="afterEffect">
                                  <p:stCondLst>
                                    <p:cond delay="0"/>
                                  </p:stCondLst>
                                  <p:childTnLst>
                                    <p:animEffect transition="out" filter="fade">
                                      <p:cBhvr>
                                        <p:cTn id="19" dur="500"/>
                                        <p:tgtEl>
                                          <p:spTgt spid="18"/>
                                        </p:tgtEl>
                                      </p:cBhvr>
                                    </p:animEffect>
                                    <p:anim calcmode="lin" valueType="num">
                                      <p:cBhvr>
                                        <p:cTn id="20"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500"/>
                                        <p:tgtEl>
                                          <p:spTgt spid="18"/>
                                        </p:tgtEl>
                                        <p:attrNameLst>
                                          <p:attrName>ppt_h</p:attrName>
                                        </p:attrNameLst>
                                      </p:cBhvr>
                                      <p:tavLst>
                                        <p:tav tm="0">
                                          <p:val>
                                            <p:strVal val="ppt_h"/>
                                          </p:val>
                                        </p:tav>
                                        <p:tav tm="100000">
                                          <p:val>
                                            <p:strVal val="ppt_h"/>
                                          </p:val>
                                        </p:tav>
                                      </p:tavLst>
                                    </p:anim>
                                    <p:set>
                                      <p:cBhvr>
                                        <p:cTn id="22" dur="1" fill="hold">
                                          <p:stCondLst>
                                            <p:cond delay="499"/>
                                          </p:stCondLst>
                                        </p:cTn>
                                        <p:tgtEl>
                                          <p:spTgt spid="18"/>
                                        </p:tgtEl>
                                        <p:attrNameLst>
                                          <p:attrName>style.visibility</p:attrName>
                                        </p:attrNameLst>
                                      </p:cBhvr>
                                      <p:to>
                                        <p:strVal val="hidden"/>
                                      </p:to>
                                    </p:set>
                                  </p:childTnLst>
                                </p:cTn>
                              </p:par>
                            </p:childTnLst>
                          </p:cTn>
                        </p:par>
                        <p:par>
                          <p:cTn id="23" fill="hold">
                            <p:stCondLst>
                              <p:cond delay="2000"/>
                            </p:stCondLst>
                            <p:childTnLst>
                              <p:par>
                                <p:cTn id="24" presetID="4" presetClass="exit" presetSubtype="32" fill="hold" grpId="0" nodeType="afterEffect">
                                  <p:stCondLst>
                                    <p:cond delay="0"/>
                                  </p:stCondLst>
                                  <p:childTnLst>
                                    <p:animEffect transition="out" filter="box(out)">
                                      <p:cBhvr>
                                        <p:cTn id="25" dur="250"/>
                                        <p:tgtEl>
                                          <p:spTgt spid="17"/>
                                        </p:tgtEl>
                                      </p:cBhvr>
                                    </p:animEffect>
                                    <p:set>
                                      <p:cBhvr>
                                        <p:cTn id="26" dur="1" fill="hold">
                                          <p:stCondLst>
                                            <p:cond delay="249"/>
                                          </p:stCondLst>
                                        </p:cTn>
                                        <p:tgtEl>
                                          <p:spTgt spid="17"/>
                                        </p:tgtEl>
                                        <p:attrNameLst>
                                          <p:attrName>style.visibility</p:attrName>
                                        </p:attrNameLst>
                                      </p:cBhvr>
                                      <p:to>
                                        <p:strVal val="hidden"/>
                                      </p:to>
                                    </p:set>
                                  </p:childTnLst>
                                </p:cTn>
                              </p:par>
                            </p:childTnLst>
                          </p:cTn>
                        </p:par>
                        <p:par>
                          <p:cTn id="27" fill="hold">
                            <p:stCondLst>
                              <p:cond delay="2250"/>
                            </p:stCondLst>
                            <p:childTnLst>
                              <p:par>
                                <p:cTn id="28" presetID="35" presetClass="exit" presetSubtype="0" fill="hold" grpId="0" nodeType="afterEffect">
                                  <p:stCondLst>
                                    <p:cond delay="250"/>
                                  </p:stCondLst>
                                  <p:childTnLst>
                                    <p:animEffect transition="out" filter="fade">
                                      <p:cBhvr>
                                        <p:cTn id="29" dur="750"/>
                                        <p:tgtEl>
                                          <p:spTgt spid="16"/>
                                        </p:tgtEl>
                                      </p:cBhvr>
                                    </p:animEffect>
                                    <p:anim calcmode="lin" valueType="num">
                                      <p:cBhvr>
                                        <p:cTn id="30" dur="750"/>
                                        <p:tgtEl>
                                          <p:spTgt spid="16"/>
                                        </p:tgtEl>
                                        <p:attrNameLst>
                                          <p:attrName>style.rotation</p:attrName>
                                        </p:attrNameLst>
                                      </p:cBhvr>
                                      <p:tavLst>
                                        <p:tav tm="0">
                                          <p:val>
                                            <p:fltVal val="0"/>
                                          </p:val>
                                        </p:tav>
                                        <p:tav tm="100000">
                                          <p:val>
                                            <p:fltVal val="720"/>
                                          </p:val>
                                        </p:tav>
                                      </p:tavLst>
                                    </p:anim>
                                    <p:anim calcmode="lin" valueType="num">
                                      <p:cBhvr>
                                        <p:cTn id="31" dur="750"/>
                                        <p:tgtEl>
                                          <p:spTgt spid="16"/>
                                        </p:tgtEl>
                                        <p:attrNameLst>
                                          <p:attrName>ppt_h</p:attrName>
                                        </p:attrNameLst>
                                      </p:cBhvr>
                                      <p:tavLst>
                                        <p:tav tm="0">
                                          <p:val>
                                            <p:strVal val="ppt_h"/>
                                          </p:val>
                                        </p:tav>
                                        <p:tav tm="100000">
                                          <p:val>
                                            <p:fltVal val="0"/>
                                          </p:val>
                                        </p:tav>
                                      </p:tavLst>
                                    </p:anim>
                                    <p:anim calcmode="lin" valueType="num">
                                      <p:cBhvr>
                                        <p:cTn id="32" dur="750"/>
                                        <p:tgtEl>
                                          <p:spTgt spid="16"/>
                                        </p:tgtEl>
                                        <p:attrNameLst>
                                          <p:attrName>ppt_w</p:attrName>
                                        </p:attrNameLst>
                                      </p:cBhvr>
                                      <p:tavLst>
                                        <p:tav tm="0">
                                          <p:val>
                                            <p:strVal val="ppt_w"/>
                                          </p:val>
                                        </p:tav>
                                        <p:tav tm="100000">
                                          <p:val>
                                            <p:fltVal val="0"/>
                                          </p:val>
                                        </p:tav>
                                      </p:tavLst>
                                    </p:anim>
                                    <p:set>
                                      <p:cBhvr>
                                        <p:cTn id="33" dur="1" fill="hold">
                                          <p:stCondLst>
                                            <p:cond delay="749"/>
                                          </p:stCondLst>
                                        </p:cTn>
                                        <p:tgtEl>
                                          <p:spTgt spid="16"/>
                                        </p:tgtEl>
                                        <p:attrNameLst>
                                          <p:attrName>style.visibility</p:attrName>
                                        </p:attrNameLst>
                                      </p:cBhvr>
                                      <p:to>
                                        <p:strVal val="hidden"/>
                                      </p:to>
                                    </p:set>
                                  </p:childTnLst>
                                </p:cTn>
                              </p:par>
                            </p:childTnLst>
                          </p:cTn>
                        </p:par>
                        <p:par>
                          <p:cTn id="34" fill="hold">
                            <p:stCondLst>
                              <p:cond delay="3250"/>
                            </p:stCondLst>
                            <p:childTnLst>
                              <p:par>
                                <p:cTn id="35" presetID="41" presetClass="exit" presetSubtype="0" fill="hold" grpId="0" nodeType="afterEffect">
                                  <p:stCondLst>
                                    <p:cond delay="0"/>
                                  </p:stCondLst>
                                  <p:iterate type="lt">
                                    <p:tmPct val="10000"/>
                                  </p:iterate>
                                  <p:childTnLst>
                                    <p:anim calcmode="lin" valueType="num">
                                      <p:cBhvr>
                                        <p:cTn id="36" dur="500"/>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500"/>
                                        <p:tgtEl>
                                          <p:spTgt spid="15"/>
                                        </p:tgtEl>
                                        <p:attrNameLst>
                                          <p:attrName>ppt_y</p:attrName>
                                        </p:attrNameLst>
                                      </p:cBhvr>
                                      <p:tavLst>
                                        <p:tav tm="0">
                                          <p:val>
                                            <p:strVal val="ppt_y"/>
                                          </p:val>
                                        </p:tav>
                                        <p:tav tm="100000">
                                          <p:val>
                                            <p:strVal val="ppt_y"/>
                                          </p:val>
                                        </p:tav>
                                      </p:tavLst>
                                    </p:anim>
                                    <p:anim calcmode="lin" valueType="num">
                                      <p:cBhvr>
                                        <p:cTn id="38" dur="500"/>
                                        <p:tgtEl>
                                          <p:spTgt spid="15"/>
                                        </p:tgtEl>
                                        <p:attrNameLst>
                                          <p:attrName>ppt_h</p:attrName>
                                        </p:attrNameLst>
                                      </p:cBhvr>
                                      <p:tavLst>
                                        <p:tav tm="0">
                                          <p:val>
                                            <p:strVal val="ppt_h"/>
                                          </p:val>
                                        </p:tav>
                                        <p:tav tm="50000">
                                          <p:val>
                                            <p:strVal val="ppt_h+.01"/>
                                          </p:val>
                                        </p:tav>
                                        <p:tav tm="100000">
                                          <p:val>
                                            <p:strVal val="ppt_h/10"/>
                                          </p:val>
                                        </p:tav>
                                      </p:tavLst>
                                    </p:anim>
                                    <p:anim calcmode="lin" valueType="num">
                                      <p:cBhvr>
                                        <p:cTn id="39" dur="500"/>
                                        <p:tgtEl>
                                          <p:spTgt spid="15"/>
                                        </p:tgtEl>
                                        <p:attrNameLst>
                                          <p:attrName>ppt_w</p:attrName>
                                        </p:attrNameLst>
                                      </p:cBhvr>
                                      <p:tavLst>
                                        <p:tav tm="0">
                                          <p:val>
                                            <p:strVal val="ppt_w"/>
                                          </p:val>
                                        </p:tav>
                                        <p:tav tm="50000">
                                          <p:val>
                                            <p:strVal val="ppt_w+.01"/>
                                          </p:val>
                                        </p:tav>
                                        <p:tav tm="100000">
                                          <p:val>
                                            <p:strVal val="ppt_w/10"/>
                                          </p:val>
                                        </p:tav>
                                      </p:tavLst>
                                    </p:anim>
                                    <p:animEffect transition="out" filter="fade">
                                      <p:cBhvr>
                                        <p:cTn id="40" dur="500" tmFilter="0,0; .5, 0; 1, 1"/>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par>
                          <p:cTn id="42" fill="hold">
                            <p:stCondLst>
                              <p:cond delay="4100"/>
                            </p:stCondLst>
                            <p:childTnLst>
                              <p:par>
                                <p:cTn id="43" presetID="2" presetClass="exit" presetSubtype="4" fill="hold" grpId="0" nodeType="afterEffect">
                                  <p:stCondLst>
                                    <p:cond delay="0"/>
                                  </p:stCondLst>
                                  <p:childTnLst>
                                    <p:anim calcmode="lin" valueType="num">
                                      <p:cBhvr additive="base">
                                        <p:cTn id="44" dur="500"/>
                                        <p:tgtEl>
                                          <p:spTgt spid="14"/>
                                        </p:tgtEl>
                                        <p:attrNameLst>
                                          <p:attrName>ppt_x</p:attrName>
                                        </p:attrNameLst>
                                      </p:cBhvr>
                                      <p:tavLst>
                                        <p:tav tm="0">
                                          <p:val>
                                            <p:strVal val="ppt_x"/>
                                          </p:val>
                                        </p:tav>
                                        <p:tav tm="100000">
                                          <p:val>
                                            <p:strVal val="ppt_x"/>
                                          </p:val>
                                        </p:tav>
                                      </p:tavLst>
                                    </p:anim>
                                    <p:anim calcmode="lin" valueType="num">
                                      <p:cBhvr additive="base">
                                        <p:cTn id="45" dur="500"/>
                                        <p:tgtEl>
                                          <p:spTgt spid="14"/>
                                        </p:tgtEl>
                                        <p:attrNameLst>
                                          <p:attrName>ppt_y</p:attrName>
                                        </p:attrNameLst>
                                      </p:cBhvr>
                                      <p:tavLst>
                                        <p:tav tm="0">
                                          <p:val>
                                            <p:strVal val="ppt_y"/>
                                          </p:val>
                                        </p:tav>
                                        <p:tav tm="100000">
                                          <p:val>
                                            <p:strVal val="1+ppt_h/2"/>
                                          </p:val>
                                        </p:tav>
                                      </p:tavLst>
                                    </p:anim>
                                    <p:set>
                                      <p:cBhvr>
                                        <p:cTn id="46" dur="1" fill="hold">
                                          <p:stCondLst>
                                            <p:cond delay="499"/>
                                          </p:stCondLst>
                                        </p:cTn>
                                        <p:tgtEl>
                                          <p:spTgt spid="14"/>
                                        </p:tgtEl>
                                        <p:attrNameLst>
                                          <p:attrName>style.visibility</p:attrName>
                                        </p:attrNameLst>
                                      </p:cBhvr>
                                      <p:to>
                                        <p:strVal val="hidden"/>
                                      </p:to>
                                    </p:set>
                                  </p:childTnLst>
                                </p:cTn>
                              </p:par>
                            </p:childTnLst>
                          </p:cTn>
                        </p:par>
                        <p:par>
                          <p:cTn id="47" fill="hold">
                            <p:stCondLst>
                              <p:cond delay="4600"/>
                            </p:stCondLst>
                            <p:childTnLst>
                              <p:par>
                                <p:cTn id="48" presetID="26" presetClass="exit" presetSubtype="0" fill="hold" grpId="0" nodeType="afterEffect">
                                  <p:stCondLst>
                                    <p:cond delay="0"/>
                                  </p:stCondLst>
                                  <p:childTnLst>
                                    <p:animEffect transition="out" filter="wipe(down)">
                                      <p:cBhvr>
                                        <p:cTn id="49" dur="45" accel="50000">
                                          <p:stCondLst>
                                            <p:cond delay="455"/>
                                          </p:stCondLst>
                                        </p:cTn>
                                        <p:tgtEl>
                                          <p:spTgt spid="13"/>
                                        </p:tgtEl>
                                      </p:cBhvr>
                                    </p:animEffect>
                                    <p:anim calcmode="lin" valueType="num">
                                      <p:cBhvr>
                                        <p:cTn id="50" dur="455"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51" dur="44">
                                          <p:stCondLst>
                                            <p:cond delay="455"/>
                                          </p:stCondLst>
                                        </p:cTn>
                                        <p:tgtEl>
                                          <p:spTgt spid="13"/>
                                        </p:tgtEl>
                                        <p:attrNameLst>
                                          <p:attrName>ppt_x</p:attrName>
                                        </p:attrNameLst>
                                      </p:cBhvr>
                                      <p:tavLst>
                                        <p:tav tm="0">
                                          <p:val>
                                            <p:strVal val="ppt_x"/>
                                          </p:val>
                                        </p:tav>
                                        <p:tav tm="100000">
                                          <p:val>
                                            <p:strVal val="ppt_x"/>
                                          </p:val>
                                        </p:tav>
                                      </p:tavLst>
                                    </p:anim>
                                    <p:anim calcmode="lin" valueType="num">
                                      <p:cBhvr>
                                        <p:cTn id="52" dur="166"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3" dur="166" tmFilter="0, 0; 0.125,0.2665; 0.25,0.4; 0.375,0.465; 0.5,0.5;  0.625,0.535; 0.75,0.6; 0.875,0.7335; 1,1">
                                          <p:stCondLst>
                                            <p:cond delay="166"/>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4" dur="83" tmFilter="0, 0; 0.125,0.2665; 0.25,0.4; 0.375,0.465; 0.5,0.5;  0.625,0.535; 0.75,0.6; 0.875,0.7335; 1,1">
                                          <p:stCondLst>
                                            <p:cond delay="331"/>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5" dur="41" tmFilter="0, 0; 0.125,0.2665; 0.25,0.4; 0.375,0.465; 0.5,0.5;  0.625,0.535; 0.75,0.6; 0.875,0.7335; 1,1">
                                          <p:stCondLst>
                                            <p:cond delay="414"/>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6" dur="45" accel="50000">
                                          <p:stCondLst>
                                            <p:cond delay="455"/>
                                          </p:stCondLst>
                                        </p:cTn>
                                        <p:tgtEl>
                                          <p:spTgt spid="13"/>
                                        </p:tgtEl>
                                        <p:attrNameLst>
                                          <p:attrName>ppt_y</p:attrName>
                                        </p:attrNameLst>
                                      </p:cBhvr>
                                      <p:tavLst>
                                        <p:tav tm="0">
                                          <p:val>
                                            <p:strVal val="ppt_y"/>
                                          </p:val>
                                        </p:tav>
                                        <p:tav tm="100000">
                                          <p:val>
                                            <p:strVal val="ppt_y+ppt_h"/>
                                          </p:val>
                                        </p:tav>
                                      </p:tavLst>
                                    </p:anim>
                                    <p:animScale>
                                      <p:cBhvr>
                                        <p:cTn id="57" dur="6">
                                          <p:stCondLst>
                                            <p:cond delay="155"/>
                                          </p:stCondLst>
                                        </p:cTn>
                                        <p:tgtEl>
                                          <p:spTgt spid="13"/>
                                        </p:tgtEl>
                                      </p:cBhvr>
                                      <p:to x="100000" y="60000"/>
                                    </p:animScale>
                                    <p:animScale>
                                      <p:cBhvr>
                                        <p:cTn id="58" dur="41" decel="50000">
                                          <p:stCondLst>
                                            <p:cond delay="162"/>
                                          </p:stCondLst>
                                        </p:cTn>
                                        <p:tgtEl>
                                          <p:spTgt spid="13"/>
                                        </p:tgtEl>
                                      </p:cBhvr>
                                      <p:to x="100000" y="100000"/>
                                    </p:animScale>
                                    <p:animScale>
                                      <p:cBhvr>
                                        <p:cTn id="59" dur="6">
                                          <p:stCondLst>
                                            <p:cond delay="328"/>
                                          </p:stCondLst>
                                        </p:cTn>
                                        <p:tgtEl>
                                          <p:spTgt spid="13"/>
                                        </p:tgtEl>
                                      </p:cBhvr>
                                      <p:to x="100000" y="80000"/>
                                    </p:animScale>
                                    <p:animScale>
                                      <p:cBhvr>
                                        <p:cTn id="60" dur="41" decel="50000">
                                          <p:stCondLst>
                                            <p:cond delay="335"/>
                                          </p:stCondLst>
                                        </p:cTn>
                                        <p:tgtEl>
                                          <p:spTgt spid="13"/>
                                        </p:tgtEl>
                                      </p:cBhvr>
                                      <p:to x="100000" y="100000"/>
                                    </p:animScale>
                                    <p:animScale>
                                      <p:cBhvr>
                                        <p:cTn id="61" dur="6">
                                          <p:stCondLst>
                                            <p:cond delay="410"/>
                                          </p:stCondLst>
                                        </p:cTn>
                                        <p:tgtEl>
                                          <p:spTgt spid="13"/>
                                        </p:tgtEl>
                                      </p:cBhvr>
                                      <p:to x="100000" y="90000"/>
                                    </p:animScale>
                                    <p:animScale>
                                      <p:cBhvr>
                                        <p:cTn id="62" dur="41" decel="50000">
                                          <p:stCondLst>
                                            <p:cond delay="417"/>
                                          </p:stCondLst>
                                        </p:cTn>
                                        <p:tgtEl>
                                          <p:spTgt spid="13"/>
                                        </p:tgtEl>
                                      </p:cBhvr>
                                      <p:to x="100000" y="100000"/>
                                    </p:animScale>
                                    <p:animScale>
                                      <p:cBhvr>
                                        <p:cTn id="63" dur="6">
                                          <p:stCondLst>
                                            <p:cond delay="452"/>
                                          </p:stCondLst>
                                        </p:cTn>
                                        <p:tgtEl>
                                          <p:spTgt spid="13"/>
                                        </p:tgtEl>
                                      </p:cBhvr>
                                      <p:to x="100000" y="95000"/>
                                    </p:animScale>
                                    <p:animScale>
                                      <p:cBhvr>
                                        <p:cTn id="64" dur="41" decel="50000">
                                          <p:stCondLst>
                                            <p:cond delay="458"/>
                                          </p:stCondLst>
                                        </p:cTn>
                                        <p:tgtEl>
                                          <p:spTgt spid="13"/>
                                        </p:tgtEl>
                                      </p:cBhvr>
                                      <p:to x="100000" y="100000"/>
                                    </p:animScale>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5100"/>
                            </p:stCondLst>
                            <p:childTnLst>
                              <p:par>
                                <p:cTn id="67" presetID="16" presetClass="entr" presetSubtype="21"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barn(inVertical)">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6" grpId="0"/>
      <p:bldP spid="17" grpId="0"/>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FC0E35-320F-443E-8AFA-445DF7A0A767}"/>
              </a:ext>
            </a:extLst>
          </p:cNvPr>
          <p:cNvSpPr/>
          <p:nvPr/>
        </p:nvSpPr>
        <p:spPr>
          <a:xfrm>
            <a:off x="2861781" y="2644170"/>
            <a:ext cx="6468437" cy="1569660"/>
          </a:xfrm>
          <a:prstGeom prst="rect">
            <a:avLst/>
          </a:prstGeom>
        </p:spPr>
        <p:txBody>
          <a:bodyPr wrap="none">
            <a:spAutoFit/>
          </a:bodyPr>
          <a:lstStyle/>
          <a:p>
            <a:pPr algn="ctr" fontAlgn="base"/>
            <a:r>
              <a:rPr lang="en-US" sz="4800" b="1" dirty="0">
                <a:solidFill>
                  <a:schemeClr val="bg2"/>
                </a:solidFill>
                <a:latin typeface="Sitka Subheading" panose="02000505000000020004" pitchFamily="2" charset="0"/>
              </a:rPr>
              <a:t>“Elisha causes an axe </a:t>
            </a:r>
          </a:p>
          <a:p>
            <a:pPr algn="ctr" fontAlgn="base"/>
            <a:r>
              <a:rPr lang="en-US" sz="4800" b="1" dirty="0">
                <a:solidFill>
                  <a:schemeClr val="bg2"/>
                </a:solidFill>
                <a:latin typeface="Sitka Subheading" panose="02000505000000020004" pitchFamily="2" charset="0"/>
              </a:rPr>
              <a:t>head to float”</a:t>
            </a:r>
            <a:endParaRPr lang="en-US" sz="4800" b="1" dirty="0">
              <a:solidFill>
                <a:schemeClr val="bg2"/>
              </a:solidFill>
              <a:effectLst/>
              <a:latin typeface="Sitka Subheading" panose="02000505000000020004" pitchFamily="2" charset="0"/>
            </a:endParaRPr>
          </a:p>
        </p:txBody>
      </p:sp>
      <p:sp>
        <p:nvSpPr>
          <p:cNvPr id="4" name="Rectángulo 3">
            <a:extLst>
              <a:ext uri="{FF2B5EF4-FFF2-40B4-BE49-F238E27FC236}">
                <a16:creationId xmlns:a16="http://schemas.microsoft.com/office/drawing/2014/main" id="{3232EA56-5AAC-42BC-B389-1B78E0886975}"/>
              </a:ext>
            </a:extLst>
          </p:cNvPr>
          <p:cNvSpPr/>
          <p:nvPr/>
        </p:nvSpPr>
        <p:spPr>
          <a:xfrm>
            <a:off x="1062726" y="968273"/>
            <a:ext cx="162095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Kings 6:1-7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8517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D3AEA9-E7AA-4FCA-B705-53D051AFF996}"/>
              </a:ext>
            </a:extLst>
          </p:cNvPr>
          <p:cNvSpPr/>
          <p:nvPr/>
        </p:nvSpPr>
        <p:spPr>
          <a:xfrm>
            <a:off x="1204902" y="1317831"/>
            <a:ext cx="3258649" cy="369332"/>
          </a:xfrm>
          <a:prstGeom prst="rect">
            <a:avLst/>
          </a:prstGeom>
        </p:spPr>
        <p:txBody>
          <a:bodyPr wrap="none">
            <a:spAutoFit/>
          </a:bodyPr>
          <a:lstStyle/>
          <a:p>
            <a:r>
              <a:rPr lang="en-US" b="1" dirty="0">
                <a:solidFill>
                  <a:schemeClr val="bg1"/>
                </a:solidFill>
                <a:latin typeface="Segoe UI Emoji" panose="020B0502040204020203" pitchFamily="34" charset="0"/>
                <a:ea typeface="Segoe UI Emoji" panose="020B0502040204020203" pitchFamily="34" charset="0"/>
              </a:rPr>
              <a:t>Taking a difficult test at school</a:t>
            </a:r>
          </a:p>
        </p:txBody>
      </p:sp>
      <p:sp>
        <p:nvSpPr>
          <p:cNvPr id="4" name="Rectángulo 3">
            <a:extLst>
              <a:ext uri="{FF2B5EF4-FFF2-40B4-BE49-F238E27FC236}">
                <a16:creationId xmlns:a16="http://schemas.microsoft.com/office/drawing/2014/main" id="{6EC0448B-1B7E-490D-B60B-D52FAB9EEF71}"/>
              </a:ext>
            </a:extLst>
          </p:cNvPr>
          <p:cNvSpPr/>
          <p:nvPr/>
        </p:nvSpPr>
        <p:spPr>
          <a:xfrm>
            <a:off x="4236240" y="3244334"/>
            <a:ext cx="2924390" cy="369332"/>
          </a:xfrm>
          <a:prstGeom prst="rect">
            <a:avLst/>
          </a:prstGeom>
        </p:spPr>
        <p:txBody>
          <a:bodyPr wrap="none">
            <a:spAutoFit/>
          </a:bodyPr>
          <a:lstStyle/>
          <a:p>
            <a:r>
              <a:rPr lang="en-US" b="1" dirty="0">
                <a:solidFill>
                  <a:schemeClr val="bg1"/>
                </a:solidFill>
                <a:latin typeface="Segoe UI Emoji" panose="020B0502040204020203" pitchFamily="34" charset="0"/>
                <a:ea typeface="Segoe UI Emoji" panose="020B0502040204020203" pitchFamily="34" charset="0"/>
              </a:rPr>
              <a:t>Losing keys or a cell phone</a:t>
            </a:r>
          </a:p>
        </p:txBody>
      </p:sp>
      <p:sp>
        <p:nvSpPr>
          <p:cNvPr id="5" name="Rectángulo 4">
            <a:extLst>
              <a:ext uri="{FF2B5EF4-FFF2-40B4-BE49-F238E27FC236}">
                <a16:creationId xmlns:a16="http://schemas.microsoft.com/office/drawing/2014/main" id="{60534DE9-8EBC-47C7-A320-421D8ABA3A0A}"/>
              </a:ext>
            </a:extLst>
          </p:cNvPr>
          <p:cNvSpPr/>
          <p:nvPr/>
        </p:nvSpPr>
        <p:spPr>
          <a:xfrm>
            <a:off x="7387364" y="5250408"/>
            <a:ext cx="3260829" cy="369332"/>
          </a:xfrm>
          <a:prstGeom prst="rect">
            <a:avLst/>
          </a:prstGeom>
        </p:spPr>
        <p:txBody>
          <a:bodyPr wrap="none">
            <a:spAutoFit/>
          </a:bodyPr>
          <a:lstStyle/>
          <a:p>
            <a:r>
              <a:rPr lang="en-US" b="1" dirty="0">
                <a:solidFill>
                  <a:schemeClr val="bg1"/>
                </a:solidFill>
                <a:latin typeface="Segoe UI Emoji" panose="020B0502040204020203" pitchFamily="34" charset="0"/>
                <a:ea typeface="Segoe UI Emoji" panose="020B0502040204020203" pitchFamily="34" charset="0"/>
              </a:rPr>
              <a:t>Deciding which classes to take</a:t>
            </a:r>
          </a:p>
        </p:txBody>
      </p:sp>
    </p:spTree>
    <p:extLst>
      <p:ext uri="{BB962C8B-B14F-4D97-AF65-F5344CB8AC3E}">
        <p14:creationId xmlns:p14="http://schemas.microsoft.com/office/powerpoint/2010/main" val="33150037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9F8998F-F59C-490D-BD9F-F9DB9659CD4A}"/>
              </a:ext>
            </a:extLst>
          </p:cNvPr>
          <p:cNvSpPr/>
          <p:nvPr/>
        </p:nvSpPr>
        <p:spPr>
          <a:xfrm>
            <a:off x="1046001" y="968273"/>
            <a:ext cx="1685077" cy="74651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E6DCDC2-CCC7-4243-8E00-9A870B99EB0D}"/>
              </a:ext>
            </a:extLst>
          </p:cNvPr>
          <p:cNvSpPr/>
          <p:nvPr/>
        </p:nvSpPr>
        <p:spPr>
          <a:xfrm>
            <a:off x="1046001" y="1337605"/>
            <a:ext cx="9277443" cy="17988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54BA3878-25DC-427E-B690-C2B0FD077C24}"/>
              </a:ext>
            </a:extLst>
          </p:cNvPr>
          <p:cNvSpPr/>
          <p:nvPr/>
        </p:nvSpPr>
        <p:spPr>
          <a:xfrm>
            <a:off x="1059253" y="968273"/>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6:4-5 </a:t>
            </a:r>
          </a:p>
        </p:txBody>
      </p:sp>
      <p:sp>
        <p:nvSpPr>
          <p:cNvPr id="4" name="Rectángulo 3">
            <a:extLst>
              <a:ext uri="{FF2B5EF4-FFF2-40B4-BE49-F238E27FC236}">
                <a16:creationId xmlns:a16="http://schemas.microsoft.com/office/drawing/2014/main" id="{3FA5347C-FCD6-47B1-8F91-AE2643A7595B}"/>
              </a:ext>
            </a:extLst>
          </p:cNvPr>
          <p:cNvSpPr/>
          <p:nvPr/>
        </p:nvSpPr>
        <p:spPr>
          <a:xfrm>
            <a:off x="1059253" y="1337605"/>
            <a:ext cx="927744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So he went with them. And when they came to Jordan, they cut down wood.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But as one was felling a beam, the axe head fell into the water: and he cried, and said, Alas, master! for it was borrowed.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man of God said, Where fell it? And he shewed him the place. And he cut down a stick, and cast it in thither; and the iron did swim.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Therefore said he, Take it up to thee. And he put out his hand, and took it.</a:t>
            </a:r>
          </a:p>
        </p:txBody>
      </p:sp>
      <p:sp>
        <p:nvSpPr>
          <p:cNvPr id="5" name="Rectángulo 4">
            <a:extLst>
              <a:ext uri="{FF2B5EF4-FFF2-40B4-BE49-F238E27FC236}">
                <a16:creationId xmlns:a16="http://schemas.microsoft.com/office/drawing/2014/main" id="{6D9EDB26-92F9-4CCC-A3A8-07941A6777F6}"/>
              </a:ext>
            </a:extLst>
          </p:cNvPr>
          <p:cNvSpPr/>
          <p:nvPr/>
        </p:nvSpPr>
        <p:spPr>
          <a:xfrm>
            <a:off x="1059253" y="3244334"/>
            <a:ext cx="6314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was losing this axe head a concern for these men?</a:t>
            </a:r>
          </a:p>
        </p:txBody>
      </p:sp>
      <p:sp>
        <p:nvSpPr>
          <p:cNvPr id="6" name="Rectángulo 5">
            <a:extLst>
              <a:ext uri="{FF2B5EF4-FFF2-40B4-BE49-F238E27FC236}">
                <a16:creationId xmlns:a16="http://schemas.microsoft.com/office/drawing/2014/main" id="{57395C96-33ED-4F23-AC45-C981728A5A52}"/>
              </a:ext>
            </a:extLst>
          </p:cNvPr>
          <p:cNvSpPr/>
          <p:nvPr/>
        </p:nvSpPr>
        <p:spPr>
          <a:xfrm>
            <a:off x="1059253" y="3619139"/>
            <a:ext cx="87871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important do you think an axe head is in the grand scope of God’s plan?</a:t>
            </a:r>
          </a:p>
        </p:txBody>
      </p:sp>
      <p:sp>
        <p:nvSpPr>
          <p:cNvPr id="7" name="Rectángulo 6">
            <a:extLst>
              <a:ext uri="{FF2B5EF4-FFF2-40B4-BE49-F238E27FC236}">
                <a16:creationId xmlns:a16="http://schemas.microsoft.com/office/drawing/2014/main" id="{D98BC330-9F43-4DA6-9F3F-EB5EE3CCE11D}"/>
              </a:ext>
            </a:extLst>
          </p:cNvPr>
          <p:cNvSpPr/>
          <p:nvPr/>
        </p:nvSpPr>
        <p:spPr>
          <a:xfrm>
            <a:off x="1059253" y="4044506"/>
            <a:ext cx="83365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when you saw the axe head floating in the water?</a:t>
            </a:r>
          </a:p>
        </p:txBody>
      </p:sp>
      <p:sp>
        <p:nvSpPr>
          <p:cNvPr id="8" name="Rectángulo 7">
            <a:extLst>
              <a:ext uri="{FF2B5EF4-FFF2-40B4-BE49-F238E27FC236}">
                <a16:creationId xmlns:a16="http://schemas.microsoft.com/office/drawing/2014/main" id="{BA58319D-C605-4135-8F36-B46DC58126EB}"/>
              </a:ext>
            </a:extLst>
          </p:cNvPr>
          <p:cNvSpPr/>
          <p:nvPr/>
        </p:nvSpPr>
        <p:spPr>
          <a:xfrm>
            <a:off x="1059253" y="4515679"/>
            <a:ext cx="88931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this miracle teach us about God’s awareness of us and our concerns?</a:t>
            </a:r>
          </a:p>
        </p:txBody>
      </p:sp>
      <p:sp>
        <p:nvSpPr>
          <p:cNvPr id="9" name="Rectángulo 8">
            <a:extLst>
              <a:ext uri="{FF2B5EF4-FFF2-40B4-BE49-F238E27FC236}">
                <a16:creationId xmlns:a16="http://schemas.microsoft.com/office/drawing/2014/main" id="{215104BF-6391-4F67-8566-24C349FBBCE1}"/>
              </a:ext>
            </a:extLst>
          </p:cNvPr>
          <p:cNvSpPr/>
          <p:nvPr/>
        </p:nvSpPr>
        <p:spPr>
          <a:xfrm>
            <a:off x="3195206" y="5183041"/>
            <a:ext cx="5801588" cy="369332"/>
          </a:xfrm>
          <a:prstGeom prst="rect">
            <a:avLst/>
          </a:prstGeom>
        </p:spPr>
        <p:txBody>
          <a:bodyPr wrap="none">
            <a:spAutoFit/>
          </a:bodyPr>
          <a:lstStyle/>
          <a:p>
            <a:r>
              <a:rPr lang="en-US" b="1"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is aware of our concerns and is merciful to us.</a:t>
            </a:r>
          </a:p>
        </p:txBody>
      </p:sp>
    </p:spTree>
    <p:extLst>
      <p:ext uri="{BB962C8B-B14F-4D97-AF65-F5344CB8AC3E}">
        <p14:creationId xmlns:p14="http://schemas.microsoft.com/office/powerpoint/2010/main" val="4114604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diagonales redondeadas 6">
            <a:extLst>
              <a:ext uri="{FF2B5EF4-FFF2-40B4-BE49-F238E27FC236}">
                <a16:creationId xmlns:a16="http://schemas.microsoft.com/office/drawing/2014/main" id="{C5E327A4-451F-4FC7-9468-E8367BBAE5A9}"/>
              </a:ext>
            </a:extLst>
          </p:cNvPr>
          <p:cNvSpPr/>
          <p:nvPr/>
        </p:nvSpPr>
        <p:spPr>
          <a:xfrm>
            <a:off x="2133600" y="2014329"/>
            <a:ext cx="7673009" cy="2293155"/>
          </a:xfrm>
          <a:prstGeom prst="round2Diag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2216C93-135A-4E89-A803-89EF9CA657A3}"/>
              </a:ext>
            </a:extLst>
          </p:cNvPr>
          <p:cNvSpPr/>
          <p:nvPr/>
        </p:nvSpPr>
        <p:spPr>
          <a:xfrm>
            <a:off x="3629141" y="2133508"/>
            <a:ext cx="6096000" cy="1938992"/>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“Our Heavenly Father is aware of our needs and will help us as we call upon Him for assistance. I believe that no concern of ours is too small or insignificant. The Lord is in the details of our lives” (Thomas S. Monson, “Consider the Blessings,”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or </a:t>
            </a:r>
            <a:r>
              <a:rPr lang="en-US" sz="2000" i="1" dirty="0">
                <a:solidFill>
                  <a:schemeClr val="bg1"/>
                </a:solidFill>
                <a:latin typeface="Arial" panose="020B0604020202020204" pitchFamily="34" charset="0"/>
                <a:cs typeface="Arial" panose="020B0604020202020204" pitchFamily="34" charset="0"/>
              </a:rPr>
              <a:t>Liahona,</a:t>
            </a:r>
            <a:r>
              <a:rPr lang="en-US" sz="2000" dirty="0">
                <a:solidFill>
                  <a:schemeClr val="bg1"/>
                </a:solidFill>
                <a:latin typeface="Arial" panose="020B0604020202020204" pitchFamily="34" charset="0"/>
                <a:cs typeface="Arial" panose="020B0604020202020204" pitchFamily="34" charset="0"/>
              </a:rPr>
              <a:t> Nov. 2012, 88).</a:t>
            </a:r>
          </a:p>
        </p:txBody>
      </p:sp>
      <p:pic>
        <p:nvPicPr>
          <p:cNvPr id="1026" name="Picture 2" descr="Thomas S. Monson">
            <a:extLst>
              <a:ext uri="{FF2B5EF4-FFF2-40B4-BE49-F238E27FC236}">
                <a16:creationId xmlns:a16="http://schemas.microsoft.com/office/drawing/2014/main" id="{81F8C0FE-A0AA-4F14-8B8A-5B4E85752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698" y="2090074"/>
            <a:ext cx="1179443" cy="1568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EFD387F-D422-46C1-A502-61314669E6F0}"/>
              </a:ext>
            </a:extLst>
          </p:cNvPr>
          <p:cNvSpPr/>
          <p:nvPr/>
        </p:nvSpPr>
        <p:spPr>
          <a:xfrm>
            <a:off x="2370921" y="3658113"/>
            <a:ext cx="1358064"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President </a:t>
            </a:r>
          </a:p>
          <a:p>
            <a:pPr algn="ctr"/>
            <a:r>
              <a:rPr lang="en-US" sz="1000" b="1" dirty="0">
                <a:solidFill>
                  <a:schemeClr val="bg1"/>
                </a:solidFill>
                <a:latin typeface="Arial" panose="020B0604020202020204" pitchFamily="34" charset="0"/>
                <a:cs typeface="Arial" panose="020B0604020202020204" pitchFamily="34" charset="0"/>
              </a:rPr>
              <a:t>Thomas S. Monson</a:t>
            </a:r>
          </a:p>
        </p:txBody>
      </p:sp>
      <p:sp>
        <p:nvSpPr>
          <p:cNvPr id="6" name="Rectángulo 5">
            <a:extLst>
              <a:ext uri="{FF2B5EF4-FFF2-40B4-BE49-F238E27FC236}">
                <a16:creationId xmlns:a16="http://schemas.microsoft.com/office/drawing/2014/main" id="{82590D1E-CCDF-4F69-8F8C-8C118A88B6C6}"/>
              </a:ext>
            </a:extLst>
          </p:cNvPr>
          <p:cNvSpPr/>
          <p:nvPr/>
        </p:nvSpPr>
        <p:spPr>
          <a:xfrm>
            <a:off x="2588929" y="4027065"/>
            <a:ext cx="922047" cy="253916"/>
          </a:xfrm>
          <a:prstGeom prst="rect">
            <a:avLst/>
          </a:prstGeom>
        </p:spPr>
        <p:txBody>
          <a:bodyPr wrap="none">
            <a:spAutoFit/>
          </a:bodyPr>
          <a:lstStyle/>
          <a:p>
            <a:pPr algn="just"/>
            <a:r>
              <a:rPr lang="en-US" sz="1050" b="1" dirty="0">
                <a:solidFill>
                  <a:schemeClr val="bg1"/>
                </a:solidFill>
                <a:latin typeface="Arial" panose="020B0604020202020204" pitchFamily="34" charset="0"/>
                <a:cs typeface="Arial" panose="020B0604020202020204" pitchFamily="34" charset="0"/>
              </a:rPr>
              <a:t>(1924-2018)</a:t>
            </a:r>
          </a:p>
        </p:txBody>
      </p:sp>
    </p:spTree>
    <p:extLst>
      <p:ext uri="{BB962C8B-B14F-4D97-AF65-F5344CB8AC3E}">
        <p14:creationId xmlns:p14="http://schemas.microsoft.com/office/powerpoint/2010/main" val="1622843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9969723-F7AF-42BC-B263-7AF8CAAD663C}"/>
              </a:ext>
            </a:extLst>
          </p:cNvPr>
          <p:cNvSpPr/>
          <p:nvPr/>
        </p:nvSpPr>
        <p:spPr>
          <a:xfrm>
            <a:off x="2184952" y="2274838"/>
            <a:ext cx="7822095" cy="2308324"/>
          </a:xfrm>
          <a:prstGeom prst="rect">
            <a:avLst/>
          </a:prstGeom>
        </p:spPr>
        <p:txBody>
          <a:bodyPr wrap="square">
            <a:spAutoFit/>
          </a:bodyPr>
          <a:lstStyle/>
          <a:p>
            <a:pPr algn="ctr" fontAlgn="base"/>
            <a:r>
              <a:rPr lang="en-US" sz="4800" b="1" dirty="0">
                <a:solidFill>
                  <a:schemeClr val="accent5">
                    <a:lumMod val="50000"/>
                  </a:schemeClr>
                </a:solidFill>
                <a:latin typeface="Arial" panose="020B0604020202020204" pitchFamily="34" charset="0"/>
                <a:cs typeface="Arial" panose="020B0604020202020204" pitchFamily="34" charset="0"/>
              </a:rPr>
              <a:t>“Israel and Syria battle each other, and new kings reign in Israel”</a:t>
            </a:r>
            <a:endParaRPr lang="en-US" sz="4800" b="1" dirty="0">
              <a:solidFill>
                <a:schemeClr val="accent5">
                  <a:lumMod val="50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1CDA1F1-3D80-4E40-88FB-82BC4B921671}"/>
              </a:ext>
            </a:extLst>
          </p:cNvPr>
          <p:cNvSpPr/>
          <p:nvPr/>
        </p:nvSpPr>
        <p:spPr>
          <a:xfrm>
            <a:off x="1264567" y="783607"/>
            <a:ext cx="208262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Kings 6:8-13:25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267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4ECD60C-4837-4649-9D79-F9828DACA39B}"/>
              </a:ext>
            </a:extLst>
          </p:cNvPr>
          <p:cNvSpPr/>
          <p:nvPr/>
        </p:nvSpPr>
        <p:spPr>
          <a:xfrm>
            <a:off x="1181126" y="4362560"/>
            <a:ext cx="78436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Elisha’s answer have been confusing to the servant?</a:t>
            </a:r>
          </a:p>
        </p:txBody>
      </p:sp>
      <p:sp>
        <p:nvSpPr>
          <p:cNvPr id="10" name="Rectángulo 9">
            <a:extLst>
              <a:ext uri="{FF2B5EF4-FFF2-40B4-BE49-F238E27FC236}">
                <a16:creationId xmlns:a16="http://schemas.microsoft.com/office/drawing/2014/main" id="{B374A059-01B8-492B-BECB-0B02A2984351}"/>
              </a:ext>
            </a:extLst>
          </p:cNvPr>
          <p:cNvSpPr/>
          <p:nvPr/>
        </p:nvSpPr>
        <p:spPr>
          <a:xfrm>
            <a:off x="1185951" y="2126109"/>
            <a:ext cx="1822292" cy="60383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4B46759-4785-4122-BF0A-141A24FD7AB7}"/>
              </a:ext>
            </a:extLst>
          </p:cNvPr>
          <p:cNvSpPr/>
          <p:nvPr/>
        </p:nvSpPr>
        <p:spPr>
          <a:xfrm>
            <a:off x="1185951" y="2465479"/>
            <a:ext cx="9641075" cy="12003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0358E84-5EC6-443A-8379-EC64AA85E483}"/>
              </a:ext>
            </a:extLst>
          </p:cNvPr>
          <p:cNvSpPr/>
          <p:nvPr/>
        </p:nvSpPr>
        <p:spPr>
          <a:xfrm>
            <a:off x="1185952" y="1152939"/>
            <a:ext cx="49552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Elisha reveal to the king of Israel?</a:t>
            </a:r>
          </a:p>
        </p:txBody>
      </p:sp>
      <p:sp>
        <p:nvSpPr>
          <p:cNvPr id="4" name="Rectángulo 3">
            <a:extLst>
              <a:ext uri="{FF2B5EF4-FFF2-40B4-BE49-F238E27FC236}">
                <a16:creationId xmlns:a16="http://schemas.microsoft.com/office/drawing/2014/main" id="{81EB98B1-E608-4AD5-8499-742035D1E13F}"/>
              </a:ext>
            </a:extLst>
          </p:cNvPr>
          <p:cNvSpPr/>
          <p:nvPr/>
        </p:nvSpPr>
        <p:spPr>
          <a:xfrm>
            <a:off x="1185951" y="1602073"/>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Syrian king command his army to do?</a:t>
            </a:r>
          </a:p>
        </p:txBody>
      </p:sp>
      <p:sp>
        <p:nvSpPr>
          <p:cNvPr id="5" name="Rectángulo 4">
            <a:extLst>
              <a:ext uri="{FF2B5EF4-FFF2-40B4-BE49-F238E27FC236}">
                <a16:creationId xmlns:a16="http://schemas.microsoft.com/office/drawing/2014/main" id="{192C217D-22A3-423E-83E1-8042870C8A91}"/>
              </a:ext>
            </a:extLst>
          </p:cNvPr>
          <p:cNvSpPr/>
          <p:nvPr/>
        </p:nvSpPr>
        <p:spPr>
          <a:xfrm>
            <a:off x="1167874" y="2126109"/>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6:15-16</a:t>
            </a:r>
          </a:p>
        </p:txBody>
      </p:sp>
      <p:sp>
        <p:nvSpPr>
          <p:cNvPr id="6" name="Rectángulo 5">
            <a:extLst>
              <a:ext uri="{FF2B5EF4-FFF2-40B4-BE49-F238E27FC236}">
                <a16:creationId xmlns:a16="http://schemas.microsoft.com/office/drawing/2014/main" id="{A192B3BE-E44C-4D83-B986-B3AB1B2609AB}"/>
              </a:ext>
            </a:extLst>
          </p:cNvPr>
          <p:cNvSpPr/>
          <p:nvPr/>
        </p:nvSpPr>
        <p:spPr>
          <a:xfrm>
            <a:off x="1185951" y="2465479"/>
            <a:ext cx="953505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when the servant of the man of God was risen early, and gone forth, behold, an host compassed the city both with horses and chariots. And his servant said unto him, Alas, my master! how shall we do?</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he answered, Fear not: for they that be with us are more than they that be with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913D800-F33D-4FE5-A991-011B42541AED}"/>
              </a:ext>
            </a:extLst>
          </p:cNvPr>
          <p:cNvSpPr/>
          <p:nvPr/>
        </p:nvSpPr>
        <p:spPr>
          <a:xfrm>
            <a:off x="1185951" y="3893548"/>
            <a:ext cx="59073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Elisha answer his servant’s question?</a:t>
            </a:r>
          </a:p>
        </p:txBody>
      </p:sp>
    </p:spTree>
    <p:extLst>
      <p:ext uri="{BB962C8B-B14F-4D97-AF65-F5344CB8AC3E}">
        <p14:creationId xmlns:p14="http://schemas.microsoft.com/office/powerpoint/2010/main" val="26302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9" grpId="0" animBg="1"/>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dirty="0">
                <a:solidFill>
                  <a:srgbClr val="C00000"/>
                </a:solidFill>
                <a:effectLst>
                  <a:outerShdw blurRad="38100" dist="38100" dir="2700000" algn="tl">
                    <a:srgbClr val="000000">
                      <a:alpha val="43137"/>
                    </a:srgbClr>
                  </a:outerShdw>
                </a:effectLst>
                <a:latin typeface="Bahnschrift Light Condensed" panose="020B0502040204020203" pitchFamily="34" charset="0"/>
                <a:ea typeface="MS PMincho" panose="02020600040205080304" pitchFamily="18" charset="-128"/>
                <a:cs typeface="Calibri" panose="020F0502020204030204" pitchFamily="34" charset="0"/>
              </a:rPr>
              <a:t>LESSON 98</a:t>
            </a:r>
          </a:p>
        </p:txBody>
      </p:sp>
      <p:sp>
        <p:nvSpPr>
          <p:cNvPr id="4" name="Rectángulo 3">
            <a:extLst>
              <a:ext uri="{FF2B5EF4-FFF2-40B4-BE49-F238E27FC236}">
                <a16:creationId xmlns:a16="http://schemas.microsoft.com/office/drawing/2014/main" id="{68F00728-255F-4F23-B476-974DDABD3847}"/>
              </a:ext>
            </a:extLst>
          </p:cNvPr>
          <p:cNvSpPr/>
          <p:nvPr/>
        </p:nvSpPr>
        <p:spPr>
          <a:xfrm>
            <a:off x="3413214" y="2875002"/>
            <a:ext cx="5365571" cy="1107996"/>
          </a:xfrm>
          <a:prstGeom prst="rect">
            <a:avLst/>
          </a:prstGeom>
        </p:spPr>
        <p:txBody>
          <a:bodyPr wrap="none">
            <a:spAutoFit/>
          </a:bodyPr>
          <a:lstStyle/>
          <a:p>
            <a:pPr fontAlgn="base"/>
            <a:r>
              <a:rPr lang="en-US" sz="6600" b="1" dirty="0">
                <a:solidFill>
                  <a:schemeClr val="accent5">
                    <a:lumMod val="50000"/>
                  </a:schemeClr>
                </a:solidFill>
                <a:latin typeface="Arial" panose="020B0604020202020204" pitchFamily="34" charset="0"/>
                <a:cs typeface="Arial" panose="020B0604020202020204" pitchFamily="34" charset="0"/>
              </a:rPr>
              <a:t>2 Kings 5–13</a:t>
            </a:r>
            <a:endParaRPr lang="en-US" sz="6600" b="1" i="0" dirty="0">
              <a:solidFill>
                <a:schemeClr val="accent5">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3A891A1-0EB7-4D06-98E8-417F85DCC040}"/>
              </a:ext>
            </a:extLst>
          </p:cNvPr>
          <p:cNvSpPr/>
          <p:nvPr/>
        </p:nvSpPr>
        <p:spPr>
          <a:xfrm>
            <a:off x="1116037" y="2136338"/>
            <a:ext cx="9959926" cy="2308324"/>
          </a:xfrm>
          <a:prstGeom prst="rect">
            <a:avLst/>
          </a:prstGeom>
        </p:spPr>
        <p:txBody>
          <a:bodyPr wrap="square">
            <a:spAutoFit/>
          </a:bodyPr>
          <a:lstStyle/>
          <a:p>
            <a:pPr algn="ctr" fontAlgn="base"/>
            <a:r>
              <a:rPr lang="en-US" sz="4800" b="1" dirty="0">
                <a:solidFill>
                  <a:schemeClr val="tx2">
                    <a:lumMod val="50000"/>
                  </a:schemeClr>
                </a:solidFill>
                <a:latin typeface="Sitka Subheading" panose="02000505000000020004" pitchFamily="2" charset="0"/>
              </a:rPr>
              <a:t>“Naaman follows the counsel of Elisha and is healed of his leprosy”</a:t>
            </a:r>
            <a:endParaRPr lang="en-US" sz="4800" b="1" dirty="0">
              <a:solidFill>
                <a:schemeClr val="tx2">
                  <a:lumMod val="50000"/>
                </a:schemeClr>
              </a:solidFill>
              <a:effectLst/>
              <a:latin typeface="Sitka Subheading" panose="02000505000000020004" pitchFamily="2" charset="0"/>
            </a:endParaRPr>
          </a:p>
        </p:txBody>
      </p:sp>
      <p:sp>
        <p:nvSpPr>
          <p:cNvPr id="4" name="Rectángulo 3">
            <a:extLst>
              <a:ext uri="{FF2B5EF4-FFF2-40B4-BE49-F238E27FC236}">
                <a16:creationId xmlns:a16="http://schemas.microsoft.com/office/drawing/2014/main" id="{FDDD23B0-9928-4A25-8EFC-417002A95258}"/>
              </a:ext>
            </a:extLst>
          </p:cNvPr>
          <p:cNvSpPr/>
          <p:nvPr/>
        </p:nvSpPr>
        <p:spPr>
          <a:xfrm>
            <a:off x="1116037" y="779683"/>
            <a:ext cx="121058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Kings 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90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78B926A6-6E30-4A07-B185-1DAB782E07FC}"/>
              </a:ext>
            </a:extLst>
          </p:cNvPr>
          <p:cNvSpPr/>
          <p:nvPr/>
        </p:nvSpPr>
        <p:spPr>
          <a:xfrm>
            <a:off x="914392" y="3560559"/>
            <a:ext cx="1749295" cy="611242"/>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325E4E6C-A823-48DB-9DF2-EBCAE0F60614}"/>
              </a:ext>
            </a:extLst>
          </p:cNvPr>
          <p:cNvSpPr/>
          <p:nvPr/>
        </p:nvSpPr>
        <p:spPr>
          <a:xfrm>
            <a:off x="914396" y="3874228"/>
            <a:ext cx="9762977" cy="12804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C10B5CC5-D5E4-4D87-B42F-1FEC04B0A3F7}"/>
              </a:ext>
            </a:extLst>
          </p:cNvPr>
          <p:cNvSpPr/>
          <p:nvPr/>
        </p:nvSpPr>
        <p:spPr>
          <a:xfrm>
            <a:off x="914398" y="1581596"/>
            <a:ext cx="1415774" cy="553270"/>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10D4476D-085F-4F47-8C37-A67269A24ED8}"/>
              </a:ext>
            </a:extLst>
          </p:cNvPr>
          <p:cNvSpPr/>
          <p:nvPr/>
        </p:nvSpPr>
        <p:spPr>
          <a:xfrm>
            <a:off x="914399" y="1911970"/>
            <a:ext cx="9762977" cy="7360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F32F04E-862C-41D5-8208-57B8CB4355D5}"/>
              </a:ext>
            </a:extLst>
          </p:cNvPr>
          <p:cNvSpPr/>
          <p:nvPr/>
        </p:nvSpPr>
        <p:spPr>
          <a:xfrm>
            <a:off x="914400" y="1023817"/>
            <a:ext cx="84813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say to your friend to help her strengthen her belief in God?</a:t>
            </a:r>
          </a:p>
        </p:txBody>
      </p:sp>
      <p:sp>
        <p:nvSpPr>
          <p:cNvPr id="4" name="Rectángulo 3">
            <a:extLst>
              <a:ext uri="{FF2B5EF4-FFF2-40B4-BE49-F238E27FC236}">
                <a16:creationId xmlns:a16="http://schemas.microsoft.com/office/drawing/2014/main" id="{26B9ADB2-11C3-4A1E-8C55-F22297FD293B}"/>
              </a:ext>
            </a:extLst>
          </p:cNvPr>
          <p:cNvSpPr/>
          <p:nvPr/>
        </p:nvSpPr>
        <p:spPr>
          <a:xfrm>
            <a:off x="914400" y="1542143"/>
            <a:ext cx="14157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5:1</a:t>
            </a:r>
          </a:p>
        </p:txBody>
      </p:sp>
      <p:sp>
        <p:nvSpPr>
          <p:cNvPr id="5" name="Rectángulo 4">
            <a:extLst>
              <a:ext uri="{FF2B5EF4-FFF2-40B4-BE49-F238E27FC236}">
                <a16:creationId xmlns:a16="http://schemas.microsoft.com/office/drawing/2014/main" id="{528F5D3E-DDB2-4165-9E5B-21F826028677}"/>
              </a:ext>
            </a:extLst>
          </p:cNvPr>
          <p:cNvSpPr/>
          <p:nvPr/>
        </p:nvSpPr>
        <p:spPr>
          <a:xfrm>
            <a:off x="914399" y="1855203"/>
            <a:ext cx="9762978" cy="830997"/>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Now Naaman, captain of the host of the king of Syria, was a great man with his master, and honourable, because by him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had given deliverance unto Syria: he was also a mighty man in valour, but he was a leper.</a:t>
            </a:r>
          </a:p>
        </p:txBody>
      </p:sp>
      <p:sp>
        <p:nvSpPr>
          <p:cNvPr id="6" name="Rectángulo 5">
            <a:extLst>
              <a:ext uri="{FF2B5EF4-FFF2-40B4-BE49-F238E27FC236}">
                <a16:creationId xmlns:a16="http://schemas.microsoft.com/office/drawing/2014/main" id="{8B0AE74F-F07D-4B70-B650-A071E37C3FE3}"/>
              </a:ext>
            </a:extLst>
          </p:cNvPr>
          <p:cNvSpPr/>
          <p:nvPr/>
        </p:nvSpPr>
        <p:spPr>
          <a:xfrm>
            <a:off x="914398" y="2693516"/>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we learn about Naaman from this verse? </a:t>
            </a:r>
          </a:p>
        </p:txBody>
      </p:sp>
      <p:sp>
        <p:nvSpPr>
          <p:cNvPr id="7" name="Rectángulo 6">
            <a:extLst>
              <a:ext uri="{FF2B5EF4-FFF2-40B4-BE49-F238E27FC236}">
                <a16:creationId xmlns:a16="http://schemas.microsoft.com/office/drawing/2014/main" id="{7FFCD41C-3EC0-4498-A118-8A289B425AC8}"/>
              </a:ext>
            </a:extLst>
          </p:cNvPr>
          <p:cNvSpPr/>
          <p:nvPr/>
        </p:nvSpPr>
        <p:spPr>
          <a:xfrm>
            <a:off x="914398" y="3108328"/>
            <a:ext cx="94253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it have been difficult for Naaman when he discovered he had leprosy? </a:t>
            </a:r>
          </a:p>
        </p:txBody>
      </p:sp>
      <p:sp>
        <p:nvSpPr>
          <p:cNvPr id="8" name="Rectángulo 7">
            <a:extLst>
              <a:ext uri="{FF2B5EF4-FFF2-40B4-BE49-F238E27FC236}">
                <a16:creationId xmlns:a16="http://schemas.microsoft.com/office/drawing/2014/main" id="{711964EE-2D64-454E-BEDC-2AD14C541653}"/>
              </a:ext>
            </a:extLst>
          </p:cNvPr>
          <p:cNvSpPr/>
          <p:nvPr/>
        </p:nvSpPr>
        <p:spPr>
          <a:xfrm>
            <a:off x="914399" y="3560559"/>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5:2-4</a:t>
            </a:r>
          </a:p>
        </p:txBody>
      </p:sp>
      <p:sp>
        <p:nvSpPr>
          <p:cNvPr id="9" name="Rectángulo 8">
            <a:extLst>
              <a:ext uri="{FF2B5EF4-FFF2-40B4-BE49-F238E27FC236}">
                <a16:creationId xmlns:a16="http://schemas.microsoft.com/office/drawing/2014/main" id="{081AF0A6-F7DC-4E8A-91B5-3C1624A7FA4B}"/>
              </a:ext>
            </a:extLst>
          </p:cNvPr>
          <p:cNvSpPr/>
          <p:nvPr/>
        </p:nvSpPr>
        <p:spPr>
          <a:xfrm>
            <a:off x="914400" y="3831216"/>
            <a:ext cx="9762977"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Syrians had gone out by companies, and had brought away captive out of the land of Israel a little maid; and she waited on Naaman’s wife.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she said unto her mistress, Would God my lord were with the prophet that is in Samaria! for he would recover him of his leprosy.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one went in, and told his lord, saying, Thus and thus said the maid that is of the land of Israel.</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BA6F5487-48DF-435B-82A5-85CA60D9C38B}"/>
              </a:ext>
            </a:extLst>
          </p:cNvPr>
          <p:cNvSpPr/>
          <p:nvPr/>
        </p:nvSpPr>
        <p:spPr>
          <a:xfrm>
            <a:off x="914398" y="5323545"/>
            <a:ext cx="580158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did the Israelite maid say could heal Naaman?</a:t>
            </a:r>
          </a:p>
        </p:txBody>
      </p:sp>
    </p:spTree>
    <p:extLst>
      <p:ext uri="{BB962C8B-B14F-4D97-AF65-F5344CB8AC3E}">
        <p14:creationId xmlns:p14="http://schemas.microsoft.com/office/powerpoint/2010/main" val="2838439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randombar(horizontal)">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DE08216-C205-475F-8A07-973739CC3720}"/>
              </a:ext>
            </a:extLst>
          </p:cNvPr>
          <p:cNvSpPr/>
          <p:nvPr/>
        </p:nvSpPr>
        <p:spPr>
          <a:xfrm>
            <a:off x="914399" y="2988688"/>
            <a:ext cx="6365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Elisha tell Naaman to do in order to be healed?</a:t>
            </a:r>
          </a:p>
        </p:txBody>
      </p:sp>
      <p:sp>
        <p:nvSpPr>
          <p:cNvPr id="9" name="Rectángulo 8">
            <a:extLst>
              <a:ext uri="{FF2B5EF4-FFF2-40B4-BE49-F238E27FC236}">
                <a16:creationId xmlns:a16="http://schemas.microsoft.com/office/drawing/2014/main" id="{BC455886-39E4-4BB3-8BB7-35CA90FCA98B}"/>
              </a:ext>
            </a:extLst>
          </p:cNvPr>
          <p:cNvSpPr/>
          <p:nvPr/>
        </p:nvSpPr>
        <p:spPr>
          <a:xfrm>
            <a:off x="914398" y="779683"/>
            <a:ext cx="1749199" cy="74651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19EB990-8EFC-45C0-AAFD-4E7B15F86D98}"/>
              </a:ext>
            </a:extLst>
          </p:cNvPr>
          <p:cNvSpPr/>
          <p:nvPr/>
        </p:nvSpPr>
        <p:spPr>
          <a:xfrm>
            <a:off x="914399" y="1149015"/>
            <a:ext cx="9734843" cy="12003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9E2D15F-E1E8-4015-9728-867523BF4D31}"/>
              </a:ext>
            </a:extLst>
          </p:cNvPr>
          <p:cNvSpPr/>
          <p:nvPr/>
        </p:nvSpPr>
        <p:spPr>
          <a:xfrm>
            <a:off x="914400" y="779683"/>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5:9-10</a:t>
            </a:r>
          </a:p>
        </p:txBody>
      </p:sp>
      <p:sp>
        <p:nvSpPr>
          <p:cNvPr id="4" name="Rectángulo 3">
            <a:extLst>
              <a:ext uri="{FF2B5EF4-FFF2-40B4-BE49-F238E27FC236}">
                <a16:creationId xmlns:a16="http://schemas.microsoft.com/office/drawing/2014/main" id="{E32C3DCD-E793-45D6-990B-A4BB6B222DED}"/>
              </a:ext>
            </a:extLst>
          </p:cNvPr>
          <p:cNvSpPr/>
          <p:nvPr/>
        </p:nvSpPr>
        <p:spPr>
          <a:xfrm>
            <a:off x="914399" y="1149015"/>
            <a:ext cx="973484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So Naaman came with his horses and with his chariot, and stood at the door of the house of Elisha.</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Elisha sent a messenger unto him, saying, Go and wash in Jordan seven times, and thy flesh shall come again to thee, and thou shalt be clean.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8DA300D-DC90-4791-997F-9991FA3C8AF8}"/>
              </a:ext>
            </a:extLst>
          </p:cNvPr>
          <p:cNvSpPr/>
          <p:nvPr/>
        </p:nvSpPr>
        <p:spPr>
          <a:xfrm>
            <a:off x="914399" y="2534010"/>
            <a:ext cx="5006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Elisha communicate with Naaman?</a:t>
            </a:r>
          </a:p>
        </p:txBody>
      </p:sp>
      <p:sp>
        <p:nvSpPr>
          <p:cNvPr id="7" name="Rectángulo 6">
            <a:extLst>
              <a:ext uri="{FF2B5EF4-FFF2-40B4-BE49-F238E27FC236}">
                <a16:creationId xmlns:a16="http://schemas.microsoft.com/office/drawing/2014/main" id="{4390B71D-A367-4B62-B5AE-1B7E4467089A}"/>
              </a:ext>
            </a:extLst>
          </p:cNvPr>
          <p:cNvSpPr/>
          <p:nvPr/>
        </p:nvSpPr>
        <p:spPr>
          <a:xfrm>
            <a:off x="914399" y="3429000"/>
            <a:ext cx="6408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you have responded to Elisha’s instructions?</a:t>
            </a:r>
          </a:p>
        </p:txBody>
      </p:sp>
    </p:spTree>
    <p:extLst>
      <p:ext uri="{BB962C8B-B14F-4D97-AF65-F5344CB8AC3E}">
        <p14:creationId xmlns:p14="http://schemas.microsoft.com/office/powerpoint/2010/main" val="90793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8)">
                                      <p:cBhvr>
                                        <p:cTn id="3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5124BC-5697-4C40-A55B-95B7AB9043E7}"/>
              </a:ext>
            </a:extLst>
          </p:cNvPr>
          <p:cNvSpPr/>
          <p:nvPr/>
        </p:nvSpPr>
        <p:spPr>
          <a:xfrm>
            <a:off x="914400" y="779683"/>
            <a:ext cx="2142184" cy="74651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CF2642C-943B-482A-BDC3-1138592CB984}"/>
              </a:ext>
            </a:extLst>
          </p:cNvPr>
          <p:cNvSpPr/>
          <p:nvPr/>
        </p:nvSpPr>
        <p:spPr>
          <a:xfrm>
            <a:off x="914401" y="1149015"/>
            <a:ext cx="9748908" cy="2308324"/>
          </a:xfrm>
          <a:prstGeom prst="roundRect">
            <a:avLst/>
          </a:prstGeom>
          <a:solidFill>
            <a:schemeClr val="accent4">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1362775A-9580-4648-9523-13DD7ED11BEB}"/>
              </a:ext>
            </a:extLst>
          </p:cNvPr>
          <p:cNvSpPr/>
          <p:nvPr/>
        </p:nvSpPr>
        <p:spPr>
          <a:xfrm>
            <a:off x="1140610" y="779683"/>
            <a:ext cx="19159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5:11–12</a:t>
            </a:r>
          </a:p>
        </p:txBody>
      </p:sp>
      <p:sp>
        <p:nvSpPr>
          <p:cNvPr id="4" name="Rectángulo 3">
            <a:extLst>
              <a:ext uri="{FF2B5EF4-FFF2-40B4-BE49-F238E27FC236}">
                <a16:creationId xmlns:a16="http://schemas.microsoft.com/office/drawing/2014/main" id="{5E16793F-48B4-4D04-9BE2-A94F290204E2}"/>
              </a:ext>
            </a:extLst>
          </p:cNvPr>
          <p:cNvSpPr/>
          <p:nvPr/>
        </p:nvSpPr>
        <p:spPr>
          <a:xfrm>
            <a:off x="1140609" y="1149015"/>
            <a:ext cx="952270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But Naaman was wroth, and went away, and said, Behold, I thought, He will surely come out to me, and stand, and call on the name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his God, and strike his hand over the place, and recover the leper.</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Are not Abana and Pharpar, rivers of Damascus, better than all the waters of Israel? may I not wash in them, and be clean? So he turned and went away in a rage.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his servants came near, and spake unto him, and said, My father, if the prophet had bid thee do some great thing, wouldest thou not have done it? how much rather then, when he saith to thee, Wash, and be clean?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145436A-8486-4DBF-8C2D-E47333B4840F}"/>
              </a:ext>
            </a:extLst>
          </p:cNvPr>
          <p:cNvSpPr/>
          <p:nvPr/>
        </p:nvSpPr>
        <p:spPr>
          <a:xfrm>
            <a:off x="1140607" y="3538058"/>
            <a:ext cx="80596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Naaman upset about how Elisha had given his instructions?</a:t>
            </a:r>
          </a:p>
        </p:txBody>
      </p:sp>
      <p:sp>
        <p:nvSpPr>
          <p:cNvPr id="6" name="Rectángulo 5">
            <a:extLst>
              <a:ext uri="{FF2B5EF4-FFF2-40B4-BE49-F238E27FC236}">
                <a16:creationId xmlns:a16="http://schemas.microsoft.com/office/drawing/2014/main" id="{14AB3E98-186D-442B-9F01-584DDD536D22}"/>
              </a:ext>
            </a:extLst>
          </p:cNvPr>
          <p:cNvSpPr/>
          <p:nvPr/>
        </p:nvSpPr>
        <p:spPr>
          <a:xfrm>
            <a:off x="1140607" y="4083461"/>
            <a:ext cx="74406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Naaman upset about the instructions Elisha had given?</a:t>
            </a:r>
          </a:p>
        </p:txBody>
      </p:sp>
      <p:sp>
        <p:nvSpPr>
          <p:cNvPr id="7" name="Rectángulo 6">
            <a:extLst>
              <a:ext uri="{FF2B5EF4-FFF2-40B4-BE49-F238E27FC236}">
                <a16:creationId xmlns:a16="http://schemas.microsoft.com/office/drawing/2014/main" id="{000B724E-8449-4674-8BF9-5005D3B9F113}"/>
              </a:ext>
            </a:extLst>
          </p:cNvPr>
          <p:cNvSpPr/>
          <p:nvPr/>
        </p:nvSpPr>
        <p:spPr>
          <a:xfrm>
            <a:off x="1140607" y="4601026"/>
            <a:ext cx="95227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following these instructions have been a test of faith for Naaman?</a:t>
            </a:r>
          </a:p>
        </p:txBody>
      </p:sp>
      <p:sp>
        <p:nvSpPr>
          <p:cNvPr id="8" name="Rectángulo 7">
            <a:extLst>
              <a:ext uri="{FF2B5EF4-FFF2-40B4-BE49-F238E27FC236}">
                <a16:creationId xmlns:a16="http://schemas.microsoft.com/office/drawing/2014/main" id="{CD3A704B-B452-4EA6-AF4A-963A74A7D9E4}"/>
              </a:ext>
            </a:extLst>
          </p:cNvPr>
          <p:cNvSpPr/>
          <p:nvPr/>
        </p:nvSpPr>
        <p:spPr>
          <a:xfrm>
            <a:off x="1140607" y="5146429"/>
            <a:ext cx="82551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questions Naaman’s servants asked him?</a:t>
            </a:r>
          </a:p>
        </p:txBody>
      </p:sp>
    </p:spTree>
    <p:extLst>
      <p:ext uri="{BB962C8B-B14F-4D97-AF65-F5344CB8AC3E}">
        <p14:creationId xmlns:p14="http://schemas.microsoft.com/office/powerpoint/2010/main" val="2664610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OT 29.1 Naaman follows Elisha￢ﾀﾙs counsel and is healed">
            <a:hlinkClick r:id="" action="ppaction://media"/>
            <a:extLst>
              <a:ext uri="{FF2B5EF4-FFF2-40B4-BE49-F238E27FC236}">
                <a16:creationId xmlns:a16="http://schemas.microsoft.com/office/drawing/2014/main" id="{0328626C-03B8-4B32-82B1-7FC9CDBF23B0}"/>
              </a:ext>
            </a:extLst>
          </p:cNvPr>
          <p:cNvPicPr>
            <a:picLocks noRot="1" noChangeAspect="1"/>
          </p:cNvPicPr>
          <p:nvPr>
            <a:videoFile r:link="rId1"/>
          </p:nvPr>
        </p:nvPicPr>
        <p:blipFill>
          <a:blip r:embed="rId3"/>
          <a:stretch>
            <a:fillRect/>
          </a:stretch>
        </p:blipFill>
        <p:spPr>
          <a:xfrm>
            <a:off x="1693831" y="1152939"/>
            <a:ext cx="8804337" cy="49524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26911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4049906-4108-4C25-9CB7-4E92EB941342}"/>
              </a:ext>
            </a:extLst>
          </p:cNvPr>
          <p:cNvSpPr/>
          <p:nvPr/>
        </p:nvSpPr>
        <p:spPr>
          <a:xfrm>
            <a:off x="1253012" y="2232134"/>
            <a:ext cx="87209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Naaman show his faith in the words of God as given through Elisha?</a:t>
            </a:r>
          </a:p>
        </p:txBody>
      </p:sp>
      <p:sp>
        <p:nvSpPr>
          <p:cNvPr id="7" name="Rectángulo 6">
            <a:extLst>
              <a:ext uri="{FF2B5EF4-FFF2-40B4-BE49-F238E27FC236}">
                <a16:creationId xmlns:a16="http://schemas.microsoft.com/office/drawing/2014/main" id="{24905B96-4C03-4BB9-AE7F-BEF0B38C247A}"/>
              </a:ext>
            </a:extLst>
          </p:cNvPr>
          <p:cNvSpPr/>
          <p:nvPr/>
        </p:nvSpPr>
        <p:spPr>
          <a:xfrm>
            <a:off x="-2974432" y="-997998"/>
            <a:ext cx="92133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experience have affected your testimony of the prophet’s calling?</a:t>
            </a:r>
          </a:p>
        </p:txBody>
      </p:sp>
      <p:sp>
        <p:nvSpPr>
          <p:cNvPr id="5" name="Rectángulo 4">
            <a:extLst>
              <a:ext uri="{FF2B5EF4-FFF2-40B4-BE49-F238E27FC236}">
                <a16:creationId xmlns:a16="http://schemas.microsoft.com/office/drawing/2014/main" id="{FFC9994F-5320-40A0-A32B-A7E26F638B64}"/>
              </a:ext>
            </a:extLst>
          </p:cNvPr>
          <p:cNvSpPr/>
          <p:nvPr/>
        </p:nvSpPr>
        <p:spPr>
          <a:xfrm>
            <a:off x="1253011" y="2661838"/>
            <a:ext cx="97760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been thinking the first time you dipped yourself in the water? The second time? The seventh time?</a:t>
            </a:r>
          </a:p>
        </p:txBody>
      </p:sp>
      <p:sp>
        <p:nvSpPr>
          <p:cNvPr id="10" name="Rectángulo 9">
            <a:extLst>
              <a:ext uri="{FF2B5EF4-FFF2-40B4-BE49-F238E27FC236}">
                <a16:creationId xmlns:a16="http://schemas.microsoft.com/office/drawing/2014/main" id="{AEE64EB2-FD4C-4DD1-ACFC-629B355AF121}"/>
              </a:ext>
            </a:extLst>
          </p:cNvPr>
          <p:cNvSpPr/>
          <p:nvPr/>
        </p:nvSpPr>
        <p:spPr>
          <a:xfrm>
            <a:off x="1253010" y="915265"/>
            <a:ext cx="1662468" cy="64633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F672EA9-F047-4475-9761-52DAA349FD56}"/>
              </a:ext>
            </a:extLst>
          </p:cNvPr>
          <p:cNvSpPr/>
          <p:nvPr/>
        </p:nvSpPr>
        <p:spPr>
          <a:xfrm>
            <a:off x="1253011" y="1255796"/>
            <a:ext cx="9494706"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F9AE6DC-C66A-4F27-A2BB-9674BFDC0E03}"/>
              </a:ext>
            </a:extLst>
          </p:cNvPr>
          <p:cNvSpPr/>
          <p:nvPr/>
        </p:nvSpPr>
        <p:spPr>
          <a:xfrm>
            <a:off x="1253013" y="928517"/>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5:14</a:t>
            </a:r>
          </a:p>
        </p:txBody>
      </p:sp>
      <p:sp>
        <p:nvSpPr>
          <p:cNvPr id="6" name="Rectángulo 5">
            <a:extLst>
              <a:ext uri="{FF2B5EF4-FFF2-40B4-BE49-F238E27FC236}">
                <a16:creationId xmlns:a16="http://schemas.microsoft.com/office/drawing/2014/main" id="{839C9843-63F3-42A1-A75B-4CDEC2E818C2}"/>
              </a:ext>
            </a:extLst>
          </p:cNvPr>
          <p:cNvSpPr/>
          <p:nvPr/>
        </p:nvSpPr>
        <p:spPr>
          <a:xfrm>
            <a:off x="1253011" y="3290193"/>
            <a:ext cx="89460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thoughts or feelings might you have had as you saw your leprosy healed?</a:t>
            </a:r>
          </a:p>
        </p:txBody>
      </p:sp>
      <p:sp>
        <p:nvSpPr>
          <p:cNvPr id="8" name="Rectángulo 7">
            <a:extLst>
              <a:ext uri="{FF2B5EF4-FFF2-40B4-BE49-F238E27FC236}">
                <a16:creationId xmlns:a16="http://schemas.microsoft.com/office/drawing/2014/main" id="{620CFBDC-D960-4E70-9066-C782A539F93B}"/>
              </a:ext>
            </a:extLst>
          </p:cNvPr>
          <p:cNvSpPr/>
          <p:nvPr/>
        </p:nvSpPr>
        <p:spPr>
          <a:xfrm>
            <a:off x="1253011" y="1255796"/>
            <a:ext cx="949470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went he down, and dipped himself seven times in Jordan, according to the saying of the man of God: and his flesh came again like unto the flesh of a little child, and he was clean.</a:t>
            </a:r>
          </a:p>
        </p:txBody>
      </p:sp>
    </p:spTree>
    <p:extLst>
      <p:ext uri="{BB962C8B-B14F-4D97-AF65-F5344CB8AC3E}">
        <p14:creationId xmlns:p14="http://schemas.microsoft.com/office/powerpoint/2010/main" val="2928965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6" presetClass="path" presetSubtype="0" accel="50000" decel="50000" fill="hold" grpId="0" nodeType="clickEffect">
                                  <p:stCondLst>
                                    <p:cond delay="0"/>
                                  </p:stCondLst>
                                  <p:childTnLst>
                                    <p:animMotion origin="layout" path="M -4.16667E-6 -1.48148E-6 L -4.16667E-6 0.34213 C -4.16667E-6 0.49537 0.09558 0.68472 0.17396 0.68472 L 0.34818 0.68472 " pathEditMode="relative" rAng="0" ptsTypes="AAAA">
                                      <p:cBhvr>
                                        <p:cTn id="24" dur="2000" fill="hold"/>
                                        <p:tgtEl>
                                          <p:spTgt spid="7"/>
                                        </p:tgtEl>
                                        <p:attrNameLst>
                                          <p:attrName>ppt_x</p:attrName>
                                          <p:attrName>ppt_y</p:attrName>
                                        </p:attrNameLst>
                                      </p:cBhvr>
                                      <p:rCtr x="17409" y="3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256BC36-73C3-4A33-B633-15463F21394C}"/>
              </a:ext>
            </a:extLst>
          </p:cNvPr>
          <p:cNvSpPr/>
          <p:nvPr/>
        </p:nvSpPr>
        <p:spPr>
          <a:xfrm>
            <a:off x="1193617" y="3507430"/>
            <a:ext cx="928681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by acting on God’s words, our testimony of Him will be strengthened.</a:t>
            </a:r>
          </a:p>
        </p:txBody>
      </p:sp>
      <p:sp>
        <p:nvSpPr>
          <p:cNvPr id="5" name="Rectángulo 4">
            <a:extLst>
              <a:ext uri="{FF2B5EF4-FFF2-40B4-BE49-F238E27FC236}">
                <a16:creationId xmlns:a16="http://schemas.microsoft.com/office/drawing/2014/main" id="{C74E108D-4A46-4CF4-BA60-5198EDB5D084}"/>
              </a:ext>
            </a:extLst>
          </p:cNvPr>
          <p:cNvSpPr/>
          <p:nvPr/>
        </p:nvSpPr>
        <p:spPr>
          <a:xfrm>
            <a:off x="1193619" y="2445601"/>
            <a:ext cx="65453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Naaman come to know through this experience?</a:t>
            </a:r>
          </a:p>
        </p:txBody>
      </p:sp>
      <p:sp>
        <p:nvSpPr>
          <p:cNvPr id="10" name="Rectángulo 9">
            <a:extLst>
              <a:ext uri="{FF2B5EF4-FFF2-40B4-BE49-F238E27FC236}">
                <a16:creationId xmlns:a16="http://schemas.microsoft.com/office/drawing/2014/main" id="{FD071893-B9D7-441B-8742-DFB140EEA4A6}"/>
              </a:ext>
            </a:extLst>
          </p:cNvPr>
          <p:cNvSpPr/>
          <p:nvPr/>
        </p:nvSpPr>
        <p:spPr>
          <a:xfrm>
            <a:off x="1193616" y="954157"/>
            <a:ext cx="1536332" cy="583095"/>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E8FBBEEC-F866-43E2-A07C-EE3D4F828AF1}"/>
              </a:ext>
            </a:extLst>
          </p:cNvPr>
          <p:cNvSpPr/>
          <p:nvPr/>
        </p:nvSpPr>
        <p:spPr>
          <a:xfrm>
            <a:off x="1193616" y="1337605"/>
            <a:ext cx="9580401"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3C1D807-2F82-4241-B55C-53BD2CFBA08B}"/>
              </a:ext>
            </a:extLst>
          </p:cNvPr>
          <p:cNvSpPr/>
          <p:nvPr/>
        </p:nvSpPr>
        <p:spPr>
          <a:xfrm>
            <a:off x="1193615" y="968273"/>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5:15 </a:t>
            </a:r>
          </a:p>
        </p:txBody>
      </p:sp>
      <p:sp>
        <p:nvSpPr>
          <p:cNvPr id="4" name="Rectángulo 3">
            <a:extLst>
              <a:ext uri="{FF2B5EF4-FFF2-40B4-BE49-F238E27FC236}">
                <a16:creationId xmlns:a16="http://schemas.microsoft.com/office/drawing/2014/main" id="{B001708C-CB93-42A7-B255-ECD0CAF6159B}"/>
              </a:ext>
            </a:extLst>
          </p:cNvPr>
          <p:cNvSpPr/>
          <p:nvPr/>
        </p:nvSpPr>
        <p:spPr>
          <a:xfrm>
            <a:off x="1193619" y="1337605"/>
            <a:ext cx="946969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he returned to the man of God, he and all his company, and came, and stood before him: and he said, Behold, now I know that there is no God in all the earth, but in Israel: now therefore, I pray thee, take a blessing of thy servant.</a:t>
            </a:r>
          </a:p>
        </p:txBody>
      </p:sp>
      <p:sp>
        <p:nvSpPr>
          <p:cNvPr id="6" name="Rectángulo 5">
            <a:extLst>
              <a:ext uri="{FF2B5EF4-FFF2-40B4-BE49-F238E27FC236}">
                <a16:creationId xmlns:a16="http://schemas.microsoft.com/office/drawing/2014/main" id="{7981A090-FC2C-4F6E-99C9-4413AA220F82}"/>
              </a:ext>
            </a:extLst>
          </p:cNvPr>
          <p:cNvSpPr/>
          <p:nvPr/>
        </p:nvSpPr>
        <p:spPr>
          <a:xfrm>
            <a:off x="1193618" y="2814933"/>
            <a:ext cx="94696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happen to our testimonies of God if we choose to exercise faith in His words? </a:t>
            </a:r>
          </a:p>
        </p:txBody>
      </p:sp>
      <p:sp>
        <p:nvSpPr>
          <p:cNvPr id="8" name="Rectángulo 7">
            <a:extLst>
              <a:ext uri="{FF2B5EF4-FFF2-40B4-BE49-F238E27FC236}">
                <a16:creationId xmlns:a16="http://schemas.microsoft.com/office/drawing/2014/main" id="{C34B31CC-BB2F-4F7E-9C50-2DCEC86C98B0}"/>
              </a:ext>
            </a:extLst>
          </p:cNvPr>
          <p:cNvSpPr/>
          <p:nvPr/>
        </p:nvSpPr>
        <p:spPr>
          <a:xfrm>
            <a:off x="1193616" y="3904952"/>
            <a:ext cx="94696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we need to exercise faith in God to build or strengthen our testimonies?</a:t>
            </a:r>
          </a:p>
        </p:txBody>
      </p:sp>
    </p:spTree>
    <p:extLst>
      <p:ext uri="{BB962C8B-B14F-4D97-AF65-F5344CB8AC3E}">
        <p14:creationId xmlns:p14="http://schemas.microsoft.com/office/powerpoint/2010/main" val="295758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edg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1180</Words>
  <Application>Microsoft Office PowerPoint</Application>
  <PresentationFormat>Widescreen</PresentationFormat>
  <Paragraphs>80</Paragraphs>
  <Slides>15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Bahnschrift Light Condensed</vt:lpstr>
      <vt:lpstr>Calibri</vt:lpstr>
      <vt:lpstr>Comic Sans MS</vt:lpstr>
      <vt:lpstr>Rockwell</vt:lpstr>
      <vt:lpstr>Segoe UI Emoji</vt:lpstr>
      <vt:lpstr>Sitka Subheading</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4724</cp:revision>
  <dcterms:created xsi:type="dcterms:W3CDTF">2018-08-29T04:26:39Z</dcterms:created>
  <dcterms:modified xsi:type="dcterms:W3CDTF">2022-02-05T02:05:57Z</dcterms:modified>
</cp:coreProperties>
</file>