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4"/>
  </p:notesMasterIdLst>
  <p:sldIdLst>
    <p:sldId id="296" r:id="rId2"/>
    <p:sldId id="381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59"/>
    <a:srgbClr val="FF6600"/>
    <a:srgbClr val="D88028"/>
    <a:srgbClr val="D6E513"/>
    <a:srgbClr val="59C7E9"/>
    <a:srgbClr val="6F7CBF"/>
    <a:srgbClr val="FFD757"/>
    <a:srgbClr val="0BA2C5"/>
    <a:srgbClr val="B9DF63"/>
    <a:srgbClr val="80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MS Gothic" panose="020B0609070205080204" pitchFamily="49" charset="-128"/>
                <a:cs typeface="Dubai" panose="020B0503030403030204" pitchFamily="34" charset="-78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084973-FD0A-444C-97D5-430E4FFB3A92}"/>
              </a:ext>
            </a:extLst>
          </p:cNvPr>
          <p:cNvSpPr/>
          <p:nvPr/>
        </p:nvSpPr>
        <p:spPr>
          <a:xfrm>
            <a:off x="1123705" y="1316566"/>
            <a:ext cx="1774240" cy="765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4B9EF3-09FB-484C-A7B0-872BCBA3C0DF}"/>
              </a:ext>
            </a:extLst>
          </p:cNvPr>
          <p:cNvSpPr/>
          <p:nvPr/>
        </p:nvSpPr>
        <p:spPr>
          <a:xfrm>
            <a:off x="1123705" y="1691446"/>
            <a:ext cx="9722486" cy="139287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F135E-830F-4031-AB26-73394A630CF8}"/>
              </a:ext>
            </a:extLst>
          </p:cNvPr>
          <p:cNvSpPr/>
          <p:nvPr/>
        </p:nvSpPr>
        <p:spPr>
          <a:xfrm>
            <a:off x="1123705" y="783607"/>
            <a:ext cx="311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F2617-EBE8-4C8C-BDB9-12F45C96B1ED}"/>
              </a:ext>
            </a:extLst>
          </p:cNvPr>
          <p:cNvSpPr/>
          <p:nvPr/>
        </p:nvSpPr>
        <p:spPr>
          <a:xfrm>
            <a:off x="1123705" y="133520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7:4-6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D5560-FD2C-4C2D-B61D-8E2A4924F118}"/>
              </a:ext>
            </a:extLst>
          </p:cNvPr>
          <p:cNvSpPr/>
          <p:nvPr/>
        </p:nvSpPr>
        <p:spPr>
          <a:xfrm>
            <a:off x="1123705" y="1624324"/>
            <a:ext cx="9511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children of Israel did put away Baalim and Ashtaroth, and served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only.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Samuel said, Gather all Israel to Mizpeh, and I will pray for you 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gathered together to Mizpeh, and drew water, and poured it out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fasted on that day, and said there, We have sinned against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Samuel judged the children of Israel in Mizpeh.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7D57C-DE52-475A-A15C-7A70B743FF9D}"/>
              </a:ext>
            </a:extLst>
          </p:cNvPr>
          <p:cNvSpPr/>
          <p:nvPr/>
        </p:nvSpPr>
        <p:spPr>
          <a:xfrm>
            <a:off x="1121669" y="3228262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did the Israelites do to repent?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B705F-06DE-40A0-A040-EBD1D83661A0}"/>
              </a:ext>
            </a:extLst>
          </p:cNvPr>
          <p:cNvSpPr/>
          <p:nvPr/>
        </p:nvSpPr>
        <p:spPr>
          <a:xfrm>
            <a:off x="4113397" y="80421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forsake our sins …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53C943-1CAB-42AD-8833-1DFD98A22537}"/>
              </a:ext>
            </a:extLst>
          </p:cNvPr>
          <p:cNvSpPr/>
          <p:nvPr/>
        </p:nvSpPr>
        <p:spPr>
          <a:xfrm>
            <a:off x="1119633" y="3864496"/>
            <a:ext cx="503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 forsake our sins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C9764-886C-422A-88A5-B377F941292F}"/>
              </a:ext>
            </a:extLst>
          </p:cNvPr>
          <p:cNvSpPr/>
          <p:nvPr/>
        </p:nvSpPr>
        <p:spPr>
          <a:xfrm>
            <a:off x="5793499" y="387856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confess them to the Lord.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C603E21-ED7A-447A-8E26-1FE792B90859}"/>
              </a:ext>
            </a:extLst>
          </p:cNvPr>
          <p:cNvSpPr/>
          <p:nvPr/>
        </p:nvSpPr>
        <p:spPr>
          <a:xfrm>
            <a:off x="2314192" y="786325"/>
            <a:ext cx="7744208" cy="1966767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32821-0B57-4361-A315-B79A77BEF50E}"/>
              </a:ext>
            </a:extLst>
          </p:cNvPr>
          <p:cNvSpPr/>
          <p:nvPr/>
        </p:nvSpPr>
        <p:spPr>
          <a:xfrm>
            <a:off x="773723" y="3540103"/>
            <a:ext cx="2147598" cy="975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2BDFC9-469E-4845-B6A1-F682814BCE09}"/>
              </a:ext>
            </a:extLst>
          </p:cNvPr>
          <p:cNvSpPr/>
          <p:nvPr/>
        </p:nvSpPr>
        <p:spPr>
          <a:xfrm>
            <a:off x="780755" y="3892031"/>
            <a:ext cx="9791114" cy="28007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26F01-C370-47D7-89B9-1FEC3C4A94E9}"/>
              </a:ext>
            </a:extLst>
          </p:cNvPr>
          <p:cNvSpPr/>
          <p:nvPr/>
        </p:nvSpPr>
        <p:spPr>
          <a:xfrm>
            <a:off x="3962400" y="7805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“Confessing and forsaking are powerful concepts. They are much more than a casual ‘I admit it; I’m sorry.’ Confession is a deep, sometimes agonizing acknowledgment of error and offense to God and man” (D. Todd Christofferson, “The Divine Gift of Repentance,”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Ensign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Liahona,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Nov. 2011, 40).</a:t>
            </a:r>
          </a:p>
        </p:txBody>
      </p:sp>
      <p:pic>
        <p:nvPicPr>
          <p:cNvPr id="3074" name="Picture 2" descr="D. Todd Christofferson">
            <a:extLst>
              <a:ext uri="{FF2B5EF4-FFF2-40B4-BE49-F238E27FC236}">
                <a16:creationId xmlns:a16="http://schemas.microsoft.com/office/drawing/2014/main" id="{A3C93D7D-1402-4691-ACF3-B7F5C54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05" y="856665"/>
            <a:ext cx="1196340" cy="14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907675-8892-4FA1-B2CD-6438630A39C0}"/>
              </a:ext>
            </a:extLst>
          </p:cNvPr>
          <p:cNvSpPr/>
          <p:nvPr/>
        </p:nvSpPr>
        <p:spPr>
          <a:xfrm>
            <a:off x="2314192" y="2327086"/>
            <a:ext cx="16482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 Todd Christofferson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A05DD-F2DC-48ED-80AD-95289EB785C0}"/>
              </a:ext>
            </a:extLst>
          </p:cNvPr>
          <p:cNvSpPr/>
          <p:nvPr/>
        </p:nvSpPr>
        <p:spPr>
          <a:xfrm>
            <a:off x="914400" y="28234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confessing our sins help us turn away from sin and turn to God for forgiveness?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EC90A-1906-459E-A54D-8244A040C906}"/>
              </a:ext>
            </a:extLst>
          </p:cNvPr>
          <p:cNvSpPr/>
          <p:nvPr/>
        </p:nvSpPr>
        <p:spPr>
          <a:xfrm>
            <a:off x="914400" y="3550611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7:9-13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ED1E-2446-45CE-9293-4FE767AB8C3D}"/>
              </a:ext>
            </a:extLst>
          </p:cNvPr>
          <p:cNvSpPr/>
          <p:nvPr/>
        </p:nvSpPr>
        <p:spPr>
          <a:xfrm>
            <a:off x="914400" y="3868948"/>
            <a:ext cx="9523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Samuel took a sucking lamb, and offered it for a burnt offering wholly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and Samuel cried 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Israel; and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heard 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 Samuel was offering up the burnt offering, the Philistines drew near to battle against Israel: but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thundered with a great thunder on that day upon the Philistines, and discomfited them; and they were smitten before Israel.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men of Israel went out of Mizpeh, and pursued the Philistines, and smote them, until they came under Beth-car.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Samuel took a stone, and set it between Mizpeh and Shen, and called the name of it Eben-ezer, saying, Hitherto hath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helped us.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So the Philistines were subdued, and they came no more into the coast of Israel: and the hand 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against the Philistines all the days of Samuel.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3950D-C9D6-473D-BCF5-E6C638205982}"/>
              </a:ext>
            </a:extLst>
          </p:cNvPr>
          <p:cNvSpPr/>
          <p:nvPr/>
        </p:nvSpPr>
        <p:spPr>
          <a:xfrm>
            <a:off x="1022250" y="2525935"/>
            <a:ext cx="9472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this battle different from the previous battles the Israelites fought against the Philistines?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6545F-D818-4A07-8076-DD796F772F44}"/>
              </a:ext>
            </a:extLst>
          </p:cNvPr>
          <p:cNvSpPr/>
          <p:nvPr/>
        </p:nvSpPr>
        <p:spPr>
          <a:xfrm>
            <a:off x="1022250" y="3685735"/>
            <a:ext cx="9190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the Israelites’ repentance affected the outcome of this battle?</a:t>
            </a:r>
          </a:p>
        </p:txBody>
      </p:sp>
    </p:spTree>
    <p:extLst>
      <p:ext uri="{BB962C8B-B14F-4D97-AF65-F5344CB8AC3E}">
        <p14:creationId xmlns:p14="http://schemas.microsoft.com/office/powerpoint/2010/main" val="15314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AEF94-041B-435A-A843-8A10EDCEDC52}"/>
              </a:ext>
            </a:extLst>
          </p:cNvPr>
          <p:cNvSpPr/>
          <p:nvPr/>
        </p:nvSpPr>
        <p:spPr>
          <a:xfrm>
            <a:off x="3735418" y="2921168"/>
            <a:ext cx="4721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1 Samuel 4–8</a:t>
            </a:r>
            <a:endParaRPr lang="en-US" sz="6000" b="0" i="0" dirty="0">
              <a:solidFill>
                <a:schemeClr val="bg2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3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45D04-C28D-4B5D-B45D-F0B05F7211A4}"/>
              </a:ext>
            </a:extLst>
          </p:cNvPr>
          <p:cNvSpPr/>
          <p:nvPr/>
        </p:nvSpPr>
        <p:spPr>
          <a:xfrm>
            <a:off x="2353994" y="2136338"/>
            <a:ext cx="74840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“The Philistines defeat the Israelites and take the ark of God”</a:t>
            </a:r>
            <a:endParaRPr lang="en-US" sz="5400" b="1" dirty="0">
              <a:solidFill>
                <a:schemeClr val="bg2">
                  <a:lumMod val="50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C704F-B4F5-463D-AAD0-C35C749A374B}"/>
              </a:ext>
            </a:extLst>
          </p:cNvPr>
          <p:cNvSpPr/>
          <p:nvPr/>
        </p:nvSpPr>
        <p:spPr>
          <a:xfrm>
            <a:off x="979900" y="78360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 4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587D63-432F-4ECC-8A73-58903D62679C}"/>
              </a:ext>
            </a:extLst>
          </p:cNvPr>
          <p:cNvSpPr/>
          <p:nvPr/>
        </p:nvSpPr>
        <p:spPr>
          <a:xfrm>
            <a:off x="887887" y="3638013"/>
            <a:ext cx="1815584" cy="6881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0300D6-1AEE-4453-A07E-FEB71F28C2A7}"/>
              </a:ext>
            </a:extLst>
          </p:cNvPr>
          <p:cNvSpPr/>
          <p:nvPr/>
        </p:nvSpPr>
        <p:spPr>
          <a:xfrm>
            <a:off x="887887" y="3988497"/>
            <a:ext cx="9850452" cy="114792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03752-A4E3-438D-838E-D4CEBCBFF6E5}"/>
              </a:ext>
            </a:extLst>
          </p:cNvPr>
          <p:cNvSpPr/>
          <p:nvPr/>
        </p:nvSpPr>
        <p:spPr>
          <a:xfrm>
            <a:off x="887887" y="1337605"/>
            <a:ext cx="1815584" cy="6881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526A23-ADC4-47B8-AD6F-86958724C21B}"/>
              </a:ext>
            </a:extLst>
          </p:cNvPr>
          <p:cNvSpPr/>
          <p:nvPr/>
        </p:nvSpPr>
        <p:spPr>
          <a:xfrm>
            <a:off x="887887" y="1669174"/>
            <a:ext cx="9850452" cy="114792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2227F-D947-4EEF-9D76-2912CA9F97F9}"/>
              </a:ext>
            </a:extLst>
          </p:cNvPr>
          <p:cNvSpPr/>
          <p:nvPr/>
        </p:nvSpPr>
        <p:spPr>
          <a:xfrm>
            <a:off x="3881547" y="968273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you need the Lord’s help today?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33E2A-3AC0-4F01-BB13-09488E0A2A37}"/>
              </a:ext>
            </a:extLst>
          </p:cNvPr>
          <p:cNvSpPr/>
          <p:nvPr/>
        </p:nvSpPr>
        <p:spPr>
          <a:xfrm>
            <a:off x="918069" y="133054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4:1-2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31E14-D58F-4157-AE89-EAC02E6FC902}"/>
              </a:ext>
            </a:extLst>
          </p:cNvPr>
          <p:cNvSpPr/>
          <p:nvPr/>
        </p:nvSpPr>
        <p:spPr>
          <a:xfrm>
            <a:off x="902978" y="1650665"/>
            <a:ext cx="9858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word of Samuel came to all Israel. Now Israel went out against the Philistines to battle, and pitched beside Eben-ezer: and the Philistines pitched in Aphek.</a:t>
            </a:r>
          </a:p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Philistines put themselves in array against Israel: and when they joined battle, Israel was smitten before the Philistines: and they slew of the army in the field about four thousand men.</a:t>
            </a:r>
            <a:endParaRPr lang="en-US" sz="17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B0763-53AF-47A5-A8E5-66D5EEB57CDE}"/>
              </a:ext>
            </a:extLst>
          </p:cNvPr>
          <p:cNvSpPr/>
          <p:nvPr/>
        </p:nvSpPr>
        <p:spPr>
          <a:xfrm>
            <a:off x="902977" y="2963998"/>
            <a:ext cx="8015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tell them to help them after that difficult experience?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1FB66-14CB-457B-8E71-42FCE0F8D56C}"/>
              </a:ext>
            </a:extLst>
          </p:cNvPr>
          <p:cNvSpPr/>
          <p:nvPr/>
        </p:nvSpPr>
        <p:spPr>
          <a:xfrm>
            <a:off x="902977" y="3619165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F9FA8-D74D-4BD2-AA96-88A09A580356}"/>
              </a:ext>
            </a:extLst>
          </p:cNvPr>
          <p:cNvSpPr/>
          <p:nvPr/>
        </p:nvSpPr>
        <p:spPr>
          <a:xfrm>
            <a:off x="911333" y="3988497"/>
            <a:ext cx="9850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 people were come into the camp, the elders of Israel said, Wherefore hath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smitten us to day before the Philistines? Let us fetch the ark of the covenant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out of Shiloh unto us, that, when it cometh among us, it may save us out of the hand of our enemies.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FC507-15C9-49B4-8A97-2B9C06D5BA5A}"/>
              </a:ext>
            </a:extLst>
          </p:cNvPr>
          <p:cNvSpPr/>
          <p:nvPr/>
        </p:nvSpPr>
        <p:spPr>
          <a:xfrm>
            <a:off x="887887" y="5335729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leaders of Israel say the Israelites should do?</a:t>
            </a:r>
          </a:p>
        </p:txBody>
      </p:sp>
    </p:spTree>
    <p:extLst>
      <p:ext uri="{BB962C8B-B14F-4D97-AF65-F5344CB8AC3E}">
        <p14:creationId xmlns:p14="http://schemas.microsoft.com/office/powerpoint/2010/main" val="30703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/>
      <p:bldP spid="7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14BB48-1319-4A4F-854A-0A2A28D758BB}"/>
              </a:ext>
            </a:extLst>
          </p:cNvPr>
          <p:cNvSpPr/>
          <p:nvPr/>
        </p:nvSpPr>
        <p:spPr>
          <a:xfrm>
            <a:off x="859629" y="5385207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elders of Israel believe the ark could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9105E-5591-455D-B876-3F7B18575FC3}"/>
              </a:ext>
            </a:extLst>
          </p:cNvPr>
          <p:cNvSpPr/>
          <p:nvPr/>
        </p:nvSpPr>
        <p:spPr>
          <a:xfrm>
            <a:off x="859628" y="5978228"/>
            <a:ext cx="9339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their statement that “it may save us” show about their faith in the Lord?</a:t>
            </a:r>
          </a:p>
        </p:txBody>
      </p:sp>
      <p:pic>
        <p:nvPicPr>
          <p:cNvPr id="1026" name="Picture 2" descr="https://www.lds.org/bc/content/shared/content/images/gospel-library/manual/PD60004368/VRL_197101_0292286crp.jpg">
            <a:extLst>
              <a:ext uri="{FF2B5EF4-FFF2-40B4-BE49-F238E27FC236}">
                <a16:creationId xmlns:a16="http://schemas.microsoft.com/office/drawing/2014/main" id="{7E1404CC-CC0E-424C-9B06-8F13DC7B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3" y="991194"/>
            <a:ext cx="7110915" cy="41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4AACBF-A2E6-4253-AAE4-AF5020562172}"/>
              </a:ext>
            </a:extLst>
          </p:cNvPr>
          <p:cNvSpPr/>
          <p:nvPr/>
        </p:nvSpPr>
        <p:spPr>
          <a:xfrm>
            <a:off x="914391" y="818060"/>
            <a:ext cx="2108343" cy="7042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AF2E46-D04A-4331-9C34-82E9106D0E4E}"/>
              </a:ext>
            </a:extLst>
          </p:cNvPr>
          <p:cNvSpPr/>
          <p:nvPr/>
        </p:nvSpPr>
        <p:spPr>
          <a:xfrm>
            <a:off x="914395" y="1152939"/>
            <a:ext cx="9650437" cy="10764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A22A7-2355-4B11-A74C-E1E64C2C9242}"/>
              </a:ext>
            </a:extLst>
          </p:cNvPr>
          <p:cNvSpPr/>
          <p:nvPr/>
        </p:nvSpPr>
        <p:spPr>
          <a:xfrm>
            <a:off x="914400" y="783607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4:10-11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D2023-4501-494E-AB5A-13441231116C}"/>
              </a:ext>
            </a:extLst>
          </p:cNvPr>
          <p:cNvSpPr/>
          <p:nvPr/>
        </p:nvSpPr>
        <p:spPr>
          <a:xfrm>
            <a:off x="914399" y="1152939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the Philistines fought, and Israel was smitten, and they fled every man into his tent: and there was a very great slaughter; for there fell of Israel thirty thousand footmen.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ark of God was taken; and the two sons of Eli, Hophni and Phinehas, were slain.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926CE-1FE4-48CA-9C92-91B3AA27FD6F}"/>
              </a:ext>
            </a:extLst>
          </p:cNvPr>
          <p:cNvSpPr/>
          <p:nvPr/>
        </p:nvSpPr>
        <p:spPr>
          <a:xfrm>
            <a:off x="914398" y="232404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to the Israelite army?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03702-3592-4BE9-9138-F9B956E48C6D}"/>
              </a:ext>
            </a:extLst>
          </p:cNvPr>
          <p:cNvSpPr/>
          <p:nvPr/>
        </p:nvSpPr>
        <p:spPr>
          <a:xfrm>
            <a:off x="914398" y="2788026"/>
            <a:ext cx="9650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the Israelites were defeated even though they had the ark of the covenant with them?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564BA-6430-46BB-B9B6-61EADF772750}"/>
              </a:ext>
            </a:extLst>
          </p:cNvPr>
          <p:cNvSpPr/>
          <p:nvPr/>
        </p:nvSpPr>
        <p:spPr>
          <a:xfrm>
            <a:off x="914397" y="3507430"/>
            <a:ext cx="953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principles about receiving the Lord’s help can we learn from the Israelites’ mistakes?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B58E3-1D37-4C90-951E-712108E17DCC}"/>
              </a:ext>
            </a:extLst>
          </p:cNvPr>
          <p:cNvSpPr/>
          <p:nvPr/>
        </p:nvSpPr>
        <p:spPr>
          <a:xfrm>
            <a:off x="914396" y="4134697"/>
            <a:ext cx="10044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order to receive the Lord’s help, we must place our faith in Him and obey His commandments.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E3B96-C51B-4DA7-84B9-1E5C0E2FA568}"/>
              </a:ext>
            </a:extLst>
          </p:cNvPr>
          <p:cNvSpPr/>
          <p:nvPr/>
        </p:nvSpPr>
        <p:spPr>
          <a:xfrm>
            <a:off x="914395" y="4644649"/>
            <a:ext cx="920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things we can do to show the Lord that our faith is placed in Him?</a:t>
            </a:r>
          </a:p>
        </p:txBody>
      </p:sp>
    </p:spTree>
    <p:extLst>
      <p:ext uri="{BB962C8B-B14F-4D97-AF65-F5344CB8AC3E}">
        <p14:creationId xmlns:p14="http://schemas.microsoft.com/office/powerpoint/2010/main" val="12910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A19F8-E6AE-4F48-9D04-C8475365F910}"/>
              </a:ext>
            </a:extLst>
          </p:cNvPr>
          <p:cNvSpPr/>
          <p:nvPr/>
        </p:nvSpPr>
        <p:spPr>
          <a:xfrm>
            <a:off x="1095272" y="2705725"/>
            <a:ext cx="100014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400" b="1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“The Philistines return the ark, and </a:t>
            </a:r>
          </a:p>
          <a:p>
            <a:pPr algn="ctr" fontAlgn="base"/>
            <a:r>
              <a:rPr lang="en-US" sz="4400" b="1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Israelites repent”</a:t>
            </a:r>
            <a:endParaRPr lang="en-US" sz="4400" b="1" dirty="0">
              <a:solidFill>
                <a:schemeClr val="bg2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952DA-9977-48E3-8106-1897C2A2F4E7}"/>
              </a:ext>
            </a:extLst>
          </p:cNvPr>
          <p:cNvSpPr/>
          <p:nvPr/>
        </p:nvSpPr>
        <p:spPr>
          <a:xfrm>
            <a:off x="914400" y="78360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5-7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75247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4AE7A-02D3-474D-AC85-D781E151E1BC}"/>
              </a:ext>
            </a:extLst>
          </p:cNvPr>
          <p:cNvSpPr/>
          <p:nvPr/>
        </p:nvSpPr>
        <p:spPr>
          <a:xfrm>
            <a:off x="5195753" y="1087546"/>
            <a:ext cx="1881808" cy="98040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428689-C9D6-413D-8ED9-02354D7605D7}"/>
              </a:ext>
            </a:extLst>
          </p:cNvPr>
          <p:cNvSpPr/>
          <p:nvPr/>
        </p:nvSpPr>
        <p:spPr>
          <a:xfrm>
            <a:off x="5195753" y="1428742"/>
            <a:ext cx="5720862" cy="30469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lds.org/bc/content/shared/content/images/gospel-library/manual/PD60004368/13478_000_c04-L83-Dagon.jpg">
            <a:extLst>
              <a:ext uri="{FF2B5EF4-FFF2-40B4-BE49-F238E27FC236}">
                <a16:creationId xmlns:a16="http://schemas.microsoft.com/office/drawing/2014/main" id="{9BC84DC1-474A-430D-9DBB-3C157DBA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4" y="1017819"/>
            <a:ext cx="4244926" cy="48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26C4E-D54F-48C7-8FB7-33A93ED2D624}"/>
              </a:ext>
            </a:extLst>
          </p:cNvPr>
          <p:cNvSpPr/>
          <p:nvPr/>
        </p:nvSpPr>
        <p:spPr>
          <a:xfrm>
            <a:off x="5195753" y="105941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5:3-5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9688B-F830-4274-94FD-4FE7FEDE94BE}"/>
              </a:ext>
            </a:extLst>
          </p:cNvPr>
          <p:cNvSpPr/>
          <p:nvPr/>
        </p:nvSpPr>
        <p:spPr>
          <a:xfrm>
            <a:off x="5181600" y="1428742"/>
            <a:ext cx="57208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they of Ashdod arose early on the morrow, behold, Dagon was fallen upon his face to the earth before the ark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they took Dagon, and set him in his place again.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they arose early on the morrow morning, behold, Dagon was fallen upon his face to the ground before the ark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the head of Dagon and both the palms of his hands were cut off upon the threshold; only the stump of Dagon was left to 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neither the priests of Dagon, nor any that come into Dagon’s house, tread on the threshold of Dagon in Ashdod unto this day.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A7A96-8D32-4596-B159-942AEB7FD2B7}"/>
              </a:ext>
            </a:extLst>
          </p:cNvPr>
          <p:cNvSpPr/>
          <p:nvPr/>
        </p:nvSpPr>
        <p:spPr>
          <a:xfrm>
            <a:off x="5181600" y="4660396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to the image of Dagon?</a:t>
            </a:r>
          </a:p>
        </p:txBody>
      </p:sp>
    </p:spTree>
    <p:extLst>
      <p:ext uri="{BB962C8B-B14F-4D97-AF65-F5344CB8AC3E}">
        <p14:creationId xmlns:p14="http://schemas.microsoft.com/office/powerpoint/2010/main" val="126843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077A58-B670-4E81-99DF-67AF553551E3}"/>
              </a:ext>
            </a:extLst>
          </p:cNvPr>
          <p:cNvSpPr/>
          <p:nvPr/>
        </p:nvSpPr>
        <p:spPr>
          <a:xfrm>
            <a:off x="914395" y="2162737"/>
            <a:ext cx="1595312" cy="646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D55BE5-B8E5-4C66-9A4C-0FF7E59B4DC6}"/>
              </a:ext>
            </a:extLst>
          </p:cNvPr>
          <p:cNvSpPr/>
          <p:nvPr/>
        </p:nvSpPr>
        <p:spPr>
          <a:xfrm>
            <a:off x="914396" y="2473407"/>
            <a:ext cx="9833321" cy="12003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42F8C-D106-4DA4-95B2-58997BC7E2BC}"/>
              </a:ext>
            </a:extLst>
          </p:cNvPr>
          <p:cNvSpPr/>
          <p:nvPr/>
        </p:nvSpPr>
        <p:spPr>
          <a:xfrm>
            <a:off x="914396" y="968273"/>
            <a:ext cx="1595312" cy="4894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DD74C6-C922-484E-805C-1FA1A75FF773}"/>
              </a:ext>
            </a:extLst>
          </p:cNvPr>
          <p:cNvSpPr/>
          <p:nvPr/>
        </p:nvSpPr>
        <p:spPr>
          <a:xfrm>
            <a:off x="914396" y="1337605"/>
            <a:ext cx="9720775" cy="6463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CC2CCB-E798-4BA9-A589-F1E41CFDA17A}"/>
              </a:ext>
            </a:extLst>
          </p:cNvPr>
          <p:cNvSpPr/>
          <p:nvPr/>
        </p:nvSpPr>
        <p:spPr>
          <a:xfrm>
            <a:off x="914400" y="968273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5:6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71B81-1AC8-492F-9B76-C5CDCB4B40B5}"/>
              </a:ext>
            </a:extLst>
          </p:cNvPr>
          <p:cNvSpPr/>
          <p:nvPr/>
        </p:nvSpPr>
        <p:spPr>
          <a:xfrm>
            <a:off x="914399" y="1337605"/>
            <a:ext cx="972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hand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heavy upon them of Ashdod, and he destroyed them, and smote them with emerods, even Ashdod and the coasts thereof.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DE311-BEB8-449C-ADD4-4F5210CFC3EE}"/>
              </a:ext>
            </a:extLst>
          </p:cNvPr>
          <p:cNvSpPr/>
          <p:nvPr/>
        </p:nvSpPr>
        <p:spPr>
          <a:xfrm>
            <a:off x="914399" y="216860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7DFCD-6243-4795-906C-38372EC20524}"/>
              </a:ext>
            </a:extLst>
          </p:cNvPr>
          <p:cNvSpPr/>
          <p:nvPr/>
        </p:nvSpPr>
        <p:spPr>
          <a:xfrm>
            <a:off x="914397" y="3801570"/>
            <a:ext cx="972077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to “return unto the Lord with all your hearts” (1 Samuel 7:3)?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F65FD-B081-42A0-912D-B69E07D7490B}"/>
              </a:ext>
            </a:extLst>
          </p:cNvPr>
          <p:cNvSpPr/>
          <p:nvPr/>
        </p:nvSpPr>
        <p:spPr>
          <a:xfrm>
            <a:off x="914397" y="2473407"/>
            <a:ext cx="972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Samuel spake unto all the house of Israel, saying, If ye do return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with all your hearts, then put away the strange gods and Ashtaroth from among you, and prepare your hearts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 serve him only: and he will deliver you out of the hand of the Philistines.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92F44-F8D6-448F-824A-EA304BCFCDC6}"/>
              </a:ext>
            </a:extLst>
          </p:cNvPr>
          <p:cNvSpPr/>
          <p:nvPr/>
        </p:nvSpPr>
        <p:spPr>
          <a:xfrm>
            <a:off x="4501871" y="4302936"/>
            <a:ext cx="340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 …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7CE95-2CB8-4F51-BD80-2C1633C83130}"/>
              </a:ext>
            </a:extLst>
          </p:cNvPr>
          <p:cNvSpPr/>
          <p:nvPr/>
        </p:nvSpPr>
        <p:spPr>
          <a:xfrm>
            <a:off x="914396" y="4874064"/>
            <a:ext cx="8481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Samuel teach the Israelites they must do to sincerely repent?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E615BC-7440-4A5C-888D-C4DCF0231C00}"/>
              </a:ext>
            </a:extLst>
          </p:cNvPr>
          <p:cNvSpPr/>
          <p:nvPr/>
        </p:nvSpPr>
        <p:spPr>
          <a:xfrm>
            <a:off x="914396" y="5491362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this teach us about repentance?</a:t>
            </a:r>
          </a:p>
        </p:txBody>
      </p:sp>
    </p:spTree>
    <p:extLst>
      <p:ext uri="{BB962C8B-B14F-4D97-AF65-F5344CB8AC3E}">
        <p14:creationId xmlns:p14="http://schemas.microsoft.com/office/powerpoint/2010/main" val="102484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</TotalTime>
  <Words>1105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Dubai</vt:lpstr>
      <vt:lpstr>MV Boli</vt:lpstr>
      <vt:lpstr>Open Sans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Raumel Reyes</cp:lastModifiedBy>
  <cp:revision>4474</cp:revision>
  <dcterms:created xsi:type="dcterms:W3CDTF">2018-08-29T04:26:39Z</dcterms:created>
  <dcterms:modified xsi:type="dcterms:W3CDTF">2022-02-05T01:10:31Z</dcterms:modified>
</cp:coreProperties>
</file>