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952" r:id="rId1"/>
  </p:sldMasterIdLst>
  <p:notesMasterIdLst>
    <p:notesMasterId r:id="rId13"/>
  </p:notesMasterIdLst>
  <p:sldIdLst>
    <p:sldId id="296" r:id="rId2"/>
    <p:sldId id="441" r:id="rId3"/>
    <p:sldId id="425" r:id="rId4"/>
    <p:sldId id="426" r:id="rId5"/>
    <p:sldId id="427" r:id="rId6"/>
    <p:sldId id="428" r:id="rId7"/>
    <p:sldId id="429" r:id="rId8"/>
    <p:sldId id="430" r:id="rId9"/>
    <p:sldId id="431" r:id="rId10"/>
    <p:sldId id="432" r:id="rId11"/>
    <p:sldId id="43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nald Esquerra" initials="RE" lastIdx="2" clrIdx="0">
    <p:extLst>
      <p:ext uri="{19B8F6BF-5375-455C-9EA6-DF929625EA0E}">
        <p15:presenceInfo xmlns:p15="http://schemas.microsoft.com/office/powerpoint/2012/main" userId="cdeda1aeaf90b9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8028"/>
    <a:srgbClr val="6F7CBF"/>
    <a:srgbClr val="B9DF63"/>
    <a:srgbClr val="D6E513"/>
    <a:srgbClr val="4D6F0F"/>
    <a:srgbClr val="FFD757"/>
    <a:srgbClr val="E97159"/>
    <a:srgbClr val="6372DF"/>
    <a:srgbClr val="FF6600"/>
    <a:srgbClr val="59C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8E6F4-4A24-4637-903E-B0B1742766B0}" type="datetimeFigureOut">
              <a:rPr lang="en-US" smtClean="0"/>
              <a:t>6/20/2019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F80BE-C61D-4FF6-A9D6-85F634C9F47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17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89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5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346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197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733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749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7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89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8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01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21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43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5406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6/20/2019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06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6/20/2019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1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6/20/2019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7824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81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s://es.wikipedia.org/wiki/Invierno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26000"/>
            <a:lum/>
            <a:extLs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5640873-EF0B-4AC7-AF11-57FEBA4985EA}" type="datetimeFigureOut">
              <a:rPr lang="en-US" smtClean="0"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671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953" r:id="rId1"/>
    <p:sldLayoutId id="2147485954" r:id="rId2"/>
    <p:sldLayoutId id="2147485955" r:id="rId3"/>
    <p:sldLayoutId id="2147485956" r:id="rId4"/>
    <p:sldLayoutId id="2147485957" r:id="rId5"/>
    <p:sldLayoutId id="2147485958" r:id="rId6"/>
    <p:sldLayoutId id="2147485959" r:id="rId7"/>
    <p:sldLayoutId id="2147485960" r:id="rId8"/>
    <p:sldLayoutId id="2147485961" r:id="rId9"/>
    <p:sldLayoutId id="2147485962" r:id="rId10"/>
    <p:sldLayoutId id="2147485963" r:id="rId11"/>
    <p:sldLayoutId id="2147485964" r:id="rId12"/>
    <p:sldLayoutId id="2147485965" r:id="rId13"/>
    <p:sldLayoutId id="2147485966" r:id="rId14"/>
    <p:sldLayoutId id="2147485967" r:id="rId15"/>
    <p:sldLayoutId id="2147485968" r:id="rId16"/>
    <p:sldLayoutId id="21474859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mj0O_6oVhts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95994769-E07E-4BCC-9093-02228E6DA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68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D9B082-3804-4B27-8DBC-DC12E98C296E}"/>
              </a:ext>
            </a:extLst>
          </p:cNvPr>
          <p:cNvSpPr/>
          <p:nvPr/>
        </p:nvSpPr>
        <p:spPr>
          <a:xfrm>
            <a:off x="0" y="5082725"/>
            <a:ext cx="6268281" cy="1050789"/>
          </a:xfrm>
          <a:prstGeom prst="rect">
            <a:avLst/>
          </a:prstGeom>
          <a:solidFill>
            <a:srgbClr val="FFD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453D80-1807-47DD-9F91-3E3FDD322FB6}"/>
              </a:ext>
            </a:extLst>
          </p:cNvPr>
          <p:cNvSpPr txBox="1"/>
          <p:nvPr/>
        </p:nvSpPr>
        <p:spPr>
          <a:xfrm>
            <a:off x="2073967" y="5377286"/>
            <a:ext cx="2423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Rockwell" panose="02060603020205020403" pitchFamily="18" charset="0"/>
              </a:rPr>
              <a:t>Old Testament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92074B7-9427-4CD1-8CA4-1A5617BC6207}"/>
              </a:ext>
            </a:extLst>
          </p:cNvPr>
          <p:cNvSpPr txBox="1"/>
          <p:nvPr/>
        </p:nvSpPr>
        <p:spPr>
          <a:xfrm>
            <a:off x="7043530" y="3013500"/>
            <a:ext cx="3935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SEMINARY</a:t>
            </a:r>
          </a:p>
        </p:txBody>
      </p:sp>
    </p:spTree>
    <p:extLst>
      <p:ext uri="{BB962C8B-B14F-4D97-AF65-F5344CB8AC3E}">
        <p14:creationId xmlns:p14="http://schemas.microsoft.com/office/powerpoint/2010/main" val="1366171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9972094-3F52-470F-81BA-AE5CFE9A82A1}"/>
              </a:ext>
            </a:extLst>
          </p:cNvPr>
          <p:cNvSpPr/>
          <p:nvPr/>
        </p:nvSpPr>
        <p:spPr>
          <a:xfrm>
            <a:off x="1113179" y="1009906"/>
            <a:ext cx="163378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35D73F27-480D-4AB0-98C4-64A74D42699B}"/>
              </a:ext>
            </a:extLst>
          </p:cNvPr>
          <p:cNvSpPr/>
          <p:nvPr/>
        </p:nvSpPr>
        <p:spPr>
          <a:xfrm>
            <a:off x="1113180" y="1337605"/>
            <a:ext cx="9793357" cy="12003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197010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LESSON 158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F87D954-E485-4AE7-9615-CF60E93DB297}"/>
              </a:ext>
            </a:extLst>
          </p:cNvPr>
          <p:cNvSpPr/>
          <p:nvPr/>
        </p:nvSpPr>
        <p:spPr>
          <a:xfrm>
            <a:off x="1113182" y="968273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77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Malachi 2:8-9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41B551F-5A27-4BCC-B978-2701F620219C}"/>
              </a:ext>
            </a:extLst>
          </p:cNvPr>
          <p:cNvSpPr/>
          <p:nvPr/>
        </p:nvSpPr>
        <p:spPr>
          <a:xfrm>
            <a:off x="1113181" y="1337605"/>
            <a:ext cx="9793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ye are departed out of the way; ye have caused many to stumble at the law; ye have corrupted the covenant of Levi, saith the Lord of hosts.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 have I also made you contemptible and base before all the people, according as ye have not kept my ways, but have been partial in the law.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45E0E6F-0E29-4F7E-84F9-B14018CB888C}"/>
              </a:ext>
            </a:extLst>
          </p:cNvPr>
          <p:cNvSpPr/>
          <p:nvPr/>
        </p:nvSpPr>
        <p:spPr>
          <a:xfrm>
            <a:off x="1113181" y="2722600"/>
            <a:ext cx="6494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did the priests’ poor examples influence the people?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AD94108-265C-4F67-A398-E5DD037C2688}"/>
              </a:ext>
            </a:extLst>
          </p:cNvPr>
          <p:cNvSpPr/>
          <p:nvPr/>
        </p:nvSpPr>
        <p:spPr>
          <a:xfrm>
            <a:off x="1126430" y="3187600"/>
            <a:ext cx="8269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212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we learn about how our actions can influence others? 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6FD164E-2A5D-49F2-813E-CC68A6923C3F}"/>
              </a:ext>
            </a:extLst>
          </p:cNvPr>
          <p:cNvSpPr/>
          <p:nvPr/>
        </p:nvSpPr>
        <p:spPr>
          <a:xfrm>
            <a:off x="1126430" y="3681213"/>
            <a:ext cx="8083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 we do not follow the Lord’s ways, then we may cause others to stumble.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2563293-B6F2-46B2-BB67-585C5EE3F284}"/>
              </a:ext>
            </a:extLst>
          </p:cNvPr>
          <p:cNvSpPr/>
          <p:nvPr/>
        </p:nvSpPr>
        <p:spPr>
          <a:xfrm>
            <a:off x="1113180" y="4146213"/>
            <a:ext cx="9687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some examples of how we can cause others to stumble if we do not follow the Lord’s ways?</a:t>
            </a:r>
          </a:p>
        </p:txBody>
      </p:sp>
    </p:spTree>
    <p:extLst>
      <p:ext uri="{BB962C8B-B14F-4D97-AF65-F5344CB8AC3E}">
        <p14:creationId xmlns:p14="http://schemas.microsoft.com/office/powerpoint/2010/main" val="381726127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35 0.028 -0.062 0.062 -0.062 C 0.097 -0.062 0.125 -0.035 0.125 0 C 0.125 0.035 0.153 0.062 0.188 0.062 C 0.222 0.062 0.25 0.035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197010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LESSON 158</a:t>
            </a:r>
          </a:p>
        </p:txBody>
      </p:sp>
      <p:pic>
        <p:nvPicPr>
          <p:cNvPr id="2" name="Elementos multimedia en línea 1" title="LOVE LESSONS - 125+ Years of Marriage Advice in 3 Minutes">
            <a:hlinkClick r:id="" action="ppaction://media"/>
            <a:extLst>
              <a:ext uri="{FF2B5EF4-FFF2-40B4-BE49-F238E27FC236}">
                <a16:creationId xmlns:a16="http://schemas.microsoft.com/office/drawing/2014/main" id="{F92378C5-D4BE-439C-AF33-6C93663B106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13113" y="1244876"/>
            <a:ext cx="7765774" cy="4368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5267306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197010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LESSON 158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50EDF38-E3BD-4E6F-BE43-6AFBB517E845}"/>
              </a:ext>
            </a:extLst>
          </p:cNvPr>
          <p:cNvSpPr/>
          <p:nvPr/>
        </p:nvSpPr>
        <p:spPr>
          <a:xfrm>
            <a:off x="4061628" y="2921168"/>
            <a:ext cx="39212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6000" b="1" dirty="0">
                <a:solidFill>
                  <a:schemeClr val="bg2">
                    <a:lumMod val="75000"/>
                  </a:schemeClr>
                </a:solidFill>
                <a:latin typeface="ZoramldsLat-Bold"/>
              </a:rPr>
              <a:t>Malachi 1-2</a:t>
            </a:r>
            <a:endParaRPr lang="en-US" sz="6000" b="1" i="0" dirty="0">
              <a:solidFill>
                <a:schemeClr val="bg2">
                  <a:lumMod val="75000"/>
                </a:schemeClr>
              </a:solidFill>
              <a:effectLst/>
              <a:latin typeface="ZoramldsLat-Bold"/>
            </a:endParaRPr>
          </a:p>
        </p:txBody>
      </p:sp>
    </p:spTree>
    <p:extLst>
      <p:ext uri="{BB962C8B-B14F-4D97-AF65-F5344CB8AC3E}">
        <p14:creationId xmlns:p14="http://schemas.microsoft.com/office/powerpoint/2010/main" val="210423395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197010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LESSON 158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B18D496-AA69-4AAA-9EB7-8B7DB9DC7090}"/>
              </a:ext>
            </a:extLst>
          </p:cNvPr>
          <p:cNvSpPr/>
          <p:nvPr/>
        </p:nvSpPr>
        <p:spPr>
          <a:xfrm>
            <a:off x="979246" y="783607"/>
            <a:ext cx="111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rgbClr val="177C9C"/>
                </a:solidFill>
                <a:latin typeface="ZoramldsLat-Bold"/>
              </a:rPr>
              <a:t>Malachi 1</a:t>
            </a:r>
            <a:endParaRPr lang="en-US" b="1" i="0" dirty="0">
              <a:solidFill>
                <a:srgbClr val="212225"/>
              </a:solidFill>
              <a:effectLst/>
              <a:latin typeface="ZoramldsLat-Bold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6030D62-E449-4AA8-8FA5-DC9A5E1A12E2}"/>
              </a:ext>
            </a:extLst>
          </p:cNvPr>
          <p:cNvSpPr/>
          <p:nvPr/>
        </p:nvSpPr>
        <p:spPr>
          <a:xfrm>
            <a:off x="1421867" y="2767280"/>
            <a:ext cx="934826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ZoramldsLat-Regular"/>
              </a:rPr>
              <a:t>“The Lord rebukes the Israelites for offering 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ZoramldsLat-Regular"/>
              </a:rPr>
              <a:t>polluted sacrifices”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14208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D3E2B588-581C-4D03-83EE-259EAFE8ABC8}"/>
              </a:ext>
            </a:extLst>
          </p:cNvPr>
          <p:cNvSpPr/>
          <p:nvPr/>
        </p:nvSpPr>
        <p:spPr>
          <a:xfrm>
            <a:off x="1006305" y="2479308"/>
            <a:ext cx="167063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7BD28E6-4C5C-4BA3-9527-2F936668E419}"/>
              </a:ext>
            </a:extLst>
          </p:cNvPr>
          <p:cNvSpPr/>
          <p:nvPr/>
        </p:nvSpPr>
        <p:spPr>
          <a:xfrm>
            <a:off x="1006306" y="2848640"/>
            <a:ext cx="9913481" cy="78324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197010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LESSON 158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B2AFA45-214F-490D-BC81-1D099713C0CF}"/>
              </a:ext>
            </a:extLst>
          </p:cNvPr>
          <p:cNvSpPr/>
          <p:nvPr/>
        </p:nvSpPr>
        <p:spPr>
          <a:xfrm>
            <a:off x="980660" y="979509"/>
            <a:ext cx="9846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nicest gift you have ever given to someone else? What did you hope to communicate to that person when you gave him or her the gift?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820880E-7562-401E-B306-D2B18220916E}"/>
              </a:ext>
            </a:extLst>
          </p:cNvPr>
          <p:cNvSpPr/>
          <p:nvPr/>
        </p:nvSpPr>
        <p:spPr>
          <a:xfrm>
            <a:off x="980659" y="1625840"/>
            <a:ext cx="9846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might you feel if you gave someone a very nice gift and you received this in return? Why might you feel that way?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F3B7911-64D7-434F-B81A-C88E1797345E}"/>
              </a:ext>
            </a:extLst>
          </p:cNvPr>
          <p:cNvSpPr/>
          <p:nvPr/>
        </p:nvSpPr>
        <p:spPr>
          <a:xfrm>
            <a:off x="1006305" y="2465263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>
                <a:solidFill>
                  <a:srgbClr val="177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Malachi 1:1-2</a:t>
            </a:r>
            <a:r>
              <a:rPr lang="en-US" b="1" dirty="0">
                <a:solidFill>
                  <a:srgbClr val="212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DD4F69B-8E0C-4208-A82E-523DB41709B7}"/>
              </a:ext>
            </a:extLst>
          </p:cNvPr>
          <p:cNvSpPr/>
          <p:nvPr/>
        </p:nvSpPr>
        <p:spPr>
          <a:xfrm>
            <a:off x="1039864" y="2791238"/>
            <a:ext cx="9846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burden of the word of the Lord to Israel by Malachi.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 loved you, saith the Lord. Yet ye say, Wherein hast thou loved us? Was not Esau Jacob’s brother? saith the Lord: yet I loved Jacob,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A1399D0-78E9-4A4E-8AE6-64C7B1E51D76}"/>
              </a:ext>
            </a:extLst>
          </p:cNvPr>
          <p:cNvSpPr/>
          <p:nvPr/>
        </p:nvSpPr>
        <p:spPr>
          <a:xfrm>
            <a:off x="1006305" y="3929477"/>
            <a:ext cx="9489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the Lord say He felt for His people, who were the descendants of Jacob?</a:t>
            </a:r>
          </a:p>
        </p:txBody>
      </p:sp>
    </p:spTree>
    <p:extLst>
      <p:ext uri="{BB962C8B-B14F-4D97-AF65-F5344CB8AC3E}">
        <p14:creationId xmlns:p14="http://schemas.microsoft.com/office/powerpoint/2010/main" val="3783380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81D9D518-BAE4-44F3-AB08-AD9ABF3D9F67}"/>
              </a:ext>
            </a:extLst>
          </p:cNvPr>
          <p:cNvSpPr/>
          <p:nvPr/>
        </p:nvSpPr>
        <p:spPr>
          <a:xfrm>
            <a:off x="1019558" y="3414956"/>
            <a:ext cx="175014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1243FE8-9706-4A47-BF34-F5071A8A05F6}"/>
              </a:ext>
            </a:extLst>
          </p:cNvPr>
          <p:cNvSpPr/>
          <p:nvPr/>
        </p:nvSpPr>
        <p:spPr>
          <a:xfrm>
            <a:off x="1019558" y="957219"/>
            <a:ext cx="175014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5A6DF5C7-BDFA-4985-B2E7-A46895B1AEA2}"/>
              </a:ext>
            </a:extLst>
          </p:cNvPr>
          <p:cNvSpPr/>
          <p:nvPr/>
        </p:nvSpPr>
        <p:spPr>
          <a:xfrm>
            <a:off x="1019559" y="3798331"/>
            <a:ext cx="9913481" cy="17402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21FE39C8-BF5A-479E-8947-1869EAAA3F37}"/>
              </a:ext>
            </a:extLst>
          </p:cNvPr>
          <p:cNvSpPr/>
          <p:nvPr/>
        </p:nvSpPr>
        <p:spPr>
          <a:xfrm>
            <a:off x="1019560" y="1319385"/>
            <a:ext cx="9913481" cy="14408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197010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LESSON 158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15741D6-7B08-478C-9AAA-881ABB1D7924}"/>
              </a:ext>
            </a:extLst>
          </p:cNvPr>
          <p:cNvSpPr/>
          <p:nvPr/>
        </p:nvSpPr>
        <p:spPr>
          <a:xfrm>
            <a:off x="1138830" y="968273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>
                <a:solidFill>
                  <a:srgbClr val="177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Malachi 1:6-7</a:t>
            </a:r>
            <a:r>
              <a:rPr lang="en-US" b="1" dirty="0">
                <a:solidFill>
                  <a:srgbClr val="212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AE1579F-FDBD-4CFD-9C1B-A49981547D3E}"/>
              </a:ext>
            </a:extLst>
          </p:cNvPr>
          <p:cNvSpPr/>
          <p:nvPr/>
        </p:nvSpPr>
        <p:spPr>
          <a:xfrm>
            <a:off x="1019561" y="2926719"/>
            <a:ext cx="4647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had the Israelites treated the Lord? 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5EA0259-4F7F-4472-8D15-8E79FAA4566C}"/>
              </a:ext>
            </a:extLst>
          </p:cNvPr>
          <p:cNvSpPr/>
          <p:nvPr/>
        </p:nvSpPr>
        <p:spPr>
          <a:xfrm>
            <a:off x="1019561" y="1301165"/>
            <a:ext cx="99134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¶ A son honoureth his father, and a servant his master: if then I be a father, where is mine honour? and if I be a master, where is my fear? saith the Lord of hosts unto you, O priests, that despise my name. And ye say, Wherein have we despised thy name?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 offer polluted bread upon mine altar; and ye say, Wherein have we polluted thee? In that ye say, The table of the Lord is contemptible.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7D9B069-185B-477A-BF3B-F5728806115B}"/>
              </a:ext>
            </a:extLst>
          </p:cNvPr>
          <p:cNvSpPr/>
          <p:nvPr/>
        </p:nvSpPr>
        <p:spPr>
          <a:xfrm>
            <a:off x="1019561" y="3429000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77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Malachi 1:8, 13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359B198-47C9-4FAD-89F0-9F7278BA83AA}"/>
              </a:ext>
            </a:extLst>
          </p:cNvPr>
          <p:cNvSpPr/>
          <p:nvPr/>
        </p:nvSpPr>
        <p:spPr>
          <a:xfrm>
            <a:off x="1019560" y="3798332"/>
            <a:ext cx="99134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if ye offer the blind for sacrifice, is it not evil? and if ye offer the lame and sick, is it not evil? offer it now unto thy governor; will he be pleased with thee, or accept thy person? saith the Lord of hosts.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 said also, Behold, what a weariness is it! and ye have snuffed at it, saith the Lord of hosts; and ye brought that which was torn, and the lame, and the sick; thus ye brought an offering: should I accept this of your hand? saith the Lord.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69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1B17B87C-712E-4984-A1BE-9E56C60E2145}"/>
              </a:ext>
            </a:extLst>
          </p:cNvPr>
          <p:cNvSpPr/>
          <p:nvPr/>
        </p:nvSpPr>
        <p:spPr>
          <a:xfrm>
            <a:off x="918874" y="963524"/>
            <a:ext cx="1837577" cy="6996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EB844D3C-149E-44E6-AF82-A19C7649102F}"/>
              </a:ext>
            </a:extLst>
          </p:cNvPr>
          <p:cNvSpPr/>
          <p:nvPr/>
        </p:nvSpPr>
        <p:spPr>
          <a:xfrm>
            <a:off x="918875" y="1332856"/>
            <a:ext cx="9947908" cy="20313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197010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LESSON 158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61B64C5-C6F5-4575-8A65-B8AB12E98DA3}"/>
              </a:ext>
            </a:extLst>
          </p:cNvPr>
          <p:cNvSpPr/>
          <p:nvPr/>
        </p:nvSpPr>
        <p:spPr>
          <a:xfrm>
            <a:off x="918875" y="968273"/>
            <a:ext cx="1951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77C9C"/>
                </a:solidFill>
                <a:latin typeface="McKayldsLat-Regular"/>
              </a:rPr>
              <a:t>Leviticus 22:21-23</a:t>
            </a:r>
            <a:r>
              <a:rPr lang="en-US" b="1" dirty="0">
                <a:solidFill>
                  <a:srgbClr val="212225"/>
                </a:solidFill>
                <a:latin typeface="McKayldsLat-Regular"/>
              </a:rPr>
              <a:t> </a:t>
            </a:r>
            <a:endParaRPr lang="en-US" b="1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6C0D16E-D989-49C5-9351-69DC6E5ADE04}"/>
              </a:ext>
            </a:extLst>
          </p:cNvPr>
          <p:cNvSpPr/>
          <p:nvPr/>
        </p:nvSpPr>
        <p:spPr>
          <a:xfrm>
            <a:off x="918875" y="1337605"/>
            <a:ext cx="99479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whosoever offereth a sacrifice of peace offerings unto the Lord to accomplish his vow, or a freewill offering in beeves or sheep, it shall be perfect to be accepted; there shall be no blemish therein.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Blind, or broken, or maimed, or having a wen, or scurvy, or scabbed, ye shall not offer these unto the Lord, nor make an offering by fire of them upon the altar unto the Lord.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Either a bullock or a lamb that hath any thing superfluous or lacking in his parts, that mayest thou offer for a freewill offering; but for a vow it shall not be accepted.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99438E8-BEC8-4032-AA77-5A287234EB37}"/>
              </a:ext>
            </a:extLst>
          </p:cNvPr>
          <p:cNvSpPr/>
          <p:nvPr/>
        </p:nvSpPr>
        <p:spPr>
          <a:xfrm>
            <a:off x="918874" y="3570123"/>
            <a:ext cx="7960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kinds of animal sacrifices did the Lord say He would not accept?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4327693-DCBC-42FA-A73A-3AA6B68EF6A7}"/>
              </a:ext>
            </a:extLst>
          </p:cNvPr>
          <p:cNvSpPr/>
          <p:nvPr/>
        </p:nvSpPr>
        <p:spPr>
          <a:xfrm>
            <a:off x="918875" y="4288186"/>
            <a:ext cx="9947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you think the Lord only accepted animal sacrifices that were perfect and without blemish? </a:t>
            </a:r>
          </a:p>
        </p:txBody>
      </p:sp>
    </p:spTree>
    <p:extLst>
      <p:ext uri="{BB962C8B-B14F-4D97-AF65-F5344CB8AC3E}">
        <p14:creationId xmlns:p14="http://schemas.microsoft.com/office/powerpoint/2010/main" val="2697282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A9E6084-29A5-4809-930D-C6B43B14C0E9}"/>
              </a:ext>
            </a:extLst>
          </p:cNvPr>
          <p:cNvSpPr/>
          <p:nvPr/>
        </p:nvSpPr>
        <p:spPr>
          <a:xfrm>
            <a:off x="3083252" y="3431004"/>
            <a:ext cx="6438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honor and please the Lord when we give our best to Him.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8D2A591-C639-411C-A70D-7E70B2C04BAF}"/>
              </a:ext>
            </a:extLst>
          </p:cNvPr>
          <p:cNvSpPr/>
          <p:nvPr/>
        </p:nvSpPr>
        <p:spPr>
          <a:xfrm>
            <a:off x="826105" y="875940"/>
            <a:ext cx="146706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B32B0274-C172-4A3B-8589-668BAD4D3207}"/>
              </a:ext>
            </a:extLst>
          </p:cNvPr>
          <p:cNvSpPr/>
          <p:nvPr/>
        </p:nvSpPr>
        <p:spPr>
          <a:xfrm>
            <a:off x="826109" y="1215480"/>
            <a:ext cx="9947904" cy="8350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197010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LESSON 158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6F76D65-1AD4-4316-9FD7-CFB2337A8A02}"/>
              </a:ext>
            </a:extLst>
          </p:cNvPr>
          <p:cNvSpPr/>
          <p:nvPr/>
        </p:nvSpPr>
        <p:spPr>
          <a:xfrm>
            <a:off x="879892" y="868093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77C9C"/>
                </a:solidFill>
                <a:latin typeface="McKayldsLat-Regular"/>
              </a:rPr>
              <a:t>Malachi 1:14</a:t>
            </a:r>
            <a:r>
              <a:rPr lang="en-US" b="1" dirty="0">
                <a:solidFill>
                  <a:srgbClr val="212225"/>
                </a:solidFill>
                <a:latin typeface="McKayldsLat-Regular"/>
              </a:rPr>
              <a:t> </a:t>
            </a:r>
            <a:endParaRPr lang="en-US" b="1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AC95309-F900-43D2-9E02-97F9B41E8C72}"/>
              </a:ext>
            </a:extLst>
          </p:cNvPr>
          <p:cNvSpPr/>
          <p:nvPr/>
        </p:nvSpPr>
        <p:spPr>
          <a:xfrm>
            <a:off x="826110" y="1152939"/>
            <a:ext cx="99479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 cursed be the deceiver, which hath in his flock a male, and voweth, and sacrificeth unto the Lord a corrupt thing: for I am a great King, saith the Lord of hosts, and my name is dreadful among the heathen.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CD5F5A5-B4EC-4100-A322-3168A06F5C27}"/>
              </a:ext>
            </a:extLst>
          </p:cNvPr>
          <p:cNvSpPr/>
          <p:nvPr/>
        </p:nvSpPr>
        <p:spPr>
          <a:xfrm>
            <a:off x="826110" y="2176449"/>
            <a:ext cx="99479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the Lord say to those who offered sick and wounded animals instead of healthy animals?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76F3AAD-5133-45DB-A806-AF51AA940198}"/>
              </a:ext>
            </a:extLst>
          </p:cNvPr>
          <p:cNvSpPr/>
          <p:nvPr/>
        </p:nvSpPr>
        <p:spPr>
          <a:xfrm>
            <a:off x="826109" y="2922960"/>
            <a:ext cx="9192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principle can you learn about what we can do to honor and please the Lord? 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BE36E75-B382-478E-BF1A-00B7E7EDB76D}"/>
              </a:ext>
            </a:extLst>
          </p:cNvPr>
          <p:cNvSpPr/>
          <p:nvPr/>
        </p:nvSpPr>
        <p:spPr>
          <a:xfrm>
            <a:off x="826104" y="4029891"/>
            <a:ext cx="994790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some opportunities a young person may have to give his or her best to the Lord? 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88C7854-F0AD-4AD0-8949-A56B4683A741}"/>
              </a:ext>
            </a:extLst>
          </p:cNvPr>
          <p:cNvSpPr/>
          <p:nvPr/>
        </p:nvSpPr>
        <p:spPr>
          <a:xfrm>
            <a:off x="826105" y="4526677"/>
            <a:ext cx="994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might a person offer less than their best to the Lord in these activities? On the other hand, how might a person offer their best?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CB41E65-83C7-4AA0-9F8F-C80262D86B52}"/>
              </a:ext>
            </a:extLst>
          </p:cNvPr>
          <p:cNvSpPr/>
          <p:nvPr/>
        </p:nvSpPr>
        <p:spPr>
          <a:xfrm>
            <a:off x="826104" y="5384626"/>
            <a:ext cx="6353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have you felt that you gave your best to the Lord?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F375E7D-48BF-4A6E-8062-02B2480187C5}"/>
              </a:ext>
            </a:extLst>
          </p:cNvPr>
          <p:cNvSpPr/>
          <p:nvPr/>
        </p:nvSpPr>
        <p:spPr>
          <a:xfrm>
            <a:off x="826105" y="5981698"/>
            <a:ext cx="6109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did you feel knowing you gave your best to Him?</a:t>
            </a:r>
          </a:p>
        </p:txBody>
      </p:sp>
    </p:spTree>
    <p:extLst>
      <p:ext uri="{BB962C8B-B14F-4D97-AF65-F5344CB8AC3E}">
        <p14:creationId xmlns:p14="http://schemas.microsoft.com/office/powerpoint/2010/main" val="311086539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6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197010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LESSON 158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124C0CB-0B16-44F4-BE6C-7C0FAEC94651}"/>
              </a:ext>
            </a:extLst>
          </p:cNvPr>
          <p:cNvSpPr/>
          <p:nvPr/>
        </p:nvSpPr>
        <p:spPr>
          <a:xfrm>
            <a:off x="1895061" y="2459504"/>
            <a:ext cx="84018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Sylfaen" panose="010A0502050306030303" pitchFamily="18" charset="0"/>
              </a:rPr>
              <a:t>“The priests are reproved for not keeping their covenants and for setting a poor example”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6CA4109-EDD1-4D05-B094-595030A358DC}"/>
              </a:ext>
            </a:extLst>
          </p:cNvPr>
          <p:cNvSpPr/>
          <p:nvPr/>
        </p:nvSpPr>
        <p:spPr>
          <a:xfrm>
            <a:off x="1113182" y="783607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ZoramldsLat-Bold"/>
              </a:rPr>
              <a:t>Malachi 2:1-17</a:t>
            </a:r>
            <a:endParaRPr lang="en-US" b="1" i="0" dirty="0">
              <a:solidFill>
                <a:schemeClr val="bg1"/>
              </a:solidFill>
              <a:effectLst/>
              <a:latin typeface="ZoramldsLat-Bold"/>
            </a:endParaRPr>
          </a:p>
        </p:txBody>
      </p:sp>
    </p:spTree>
    <p:extLst>
      <p:ext uri="{BB962C8B-B14F-4D97-AF65-F5344CB8AC3E}">
        <p14:creationId xmlns:p14="http://schemas.microsoft.com/office/powerpoint/2010/main" val="2019454329"/>
      </p:ext>
    </p:extLst>
  </p:cSld>
  <p:clrMapOvr>
    <a:masterClrMapping/>
  </p:clrMapOvr>
  <p:transition spd="slow"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75C5DA1-FD0B-4744-8717-AA16A2333833}"/>
              </a:ext>
            </a:extLst>
          </p:cNvPr>
          <p:cNvSpPr/>
          <p:nvPr/>
        </p:nvSpPr>
        <p:spPr>
          <a:xfrm>
            <a:off x="993910" y="1813099"/>
            <a:ext cx="163378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9A58AA72-6FD4-4494-B264-45D681A3A505}"/>
              </a:ext>
            </a:extLst>
          </p:cNvPr>
          <p:cNvSpPr/>
          <p:nvPr/>
        </p:nvSpPr>
        <p:spPr>
          <a:xfrm>
            <a:off x="993910" y="2150886"/>
            <a:ext cx="9793357" cy="21788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197010" y="406428"/>
            <a:ext cx="1881808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LESSON 158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2A34993-7A5D-4850-BDC5-DE51D725A5FB}"/>
              </a:ext>
            </a:extLst>
          </p:cNvPr>
          <p:cNvSpPr/>
          <p:nvPr/>
        </p:nvSpPr>
        <p:spPr>
          <a:xfrm>
            <a:off x="993912" y="1025244"/>
            <a:ext cx="9819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some problems that may result from choosing to go against what we know to be right?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6041934-66BD-4F2C-B2CB-932F2623A2BA}"/>
              </a:ext>
            </a:extLst>
          </p:cNvPr>
          <p:cNvSpPr/>
          <p:nvPr/>
        </p:nvSpPr>
        <p:spPr>
          <a:xfrm>
            <a:off x="993912" y="1813099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>
                <a:solidFill>
                  <a:srgbClr val="177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Malachi 2:4-7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E9E8FA3-580F-4F09-B97C-C77EFA0336CF}"/>
              </a:ext>
            </a:extLst>
          </p:cNvPr>
          <p:cNvSpPr/>
          <p:nvPr/>
        </p:nvSpPr>
        <p:spPr>
          <a:xfrm>
            <a:off x="993912" y="2144476"/>
            <a:ext cx="981986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n-US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ye shall know that I have sent this commandment unto you, that my covenant might be with Levi, saith the Lord of hosts.</a:t>
            </a:r>
          </a:p>
          <a:p>
            <a:pPr algn="just" fontAlgn="base"/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US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 covenant was with him of life and peace; and I gave them to him for the fear wherewith he feared me, and was afraid before my name.</a:t>
            </a:r>
          </a:p>
          <a:p>
            <a:pPr algn="just" fontAlgn="base"/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US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law of truth was in his mouth, and iniquity was not found in his lips: he walked with me in peace and equity, and did turn many away from iniquity.</a:t>
            </a:r>
          </a:p>
          <a:p>
            <a:pPr algn="just" fontAlgn="base"/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priest’s lips should keep knowledge, and they should seek the law at his mouth: for he is the messenger of the Lord of hosts.</a:t>
            </a:r>
            <a:endParaRPr lang="en-US" sz="17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7E6593A-57F4-4195-B82E-C25313366D11}"/>
              </a:ext>
            </a:extLst>
          </p:cNvPr>
          <p:cNvSpPr/>
          <p:nvPr/>
        </p:nvSpPr>
        <p:spPr>
          <a:xfrm>
            <a:off x="993910" y="4502225"/>
            <a:ext cx="4596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the Lord expect of the priests?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AD8995F-8018-4AA8-906C-2E60ABE62C36}"/>
              </a:ext>
            </a:extLst>
          </p:cNvPr>
          <p:cNvSpPr/>
          <p:nvPr/>
        </p:nvSpPr>
        <p:spPr>
          <a:xfrm>
            <a:off x="993910" y="5022187"/>
            <a:ext cx="9819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types of behavior do you think are expected of someone who is a “messenger of the Lord”?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8BED66F-0FB2-4264-9BBC-8A1ABB64BA92}"/>
              </a:ext>
            </a:extLst>
          </p:cNvPr>
          <p:cNvSpPr/>
          <p:nvPr/>
        </p:nvSpPr>
        <p:spPr>
          <a:xfrm>
            <a:off x="993910" y="5778498"/>
            <a:ext cx="6814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might it mean that “iniquity was not found in his lips”?</a:t>
            </a:r>
          </a:p>
        </p:txBody>
      </p:sp>
    </p:spTree>
    <p:extLst>
      <p:ext uri="{BB962C8B-B14F-4D97-AF65-F5344CB8AC3E}">
        <p14:creationId xmlns:p14="http://schemas.microsoft.com/office/powerpoint/2010/main" val="1840117711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4" grpId="0"/>
      <p:bldP spid="5" grpId="0"/>
      <p:bldP spid="6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437</Words>
  <Application>Microsoft Office PowerPoint</Application>
  <PresentationFormat>Panorámica</PresentationFormat>
  <Paragraphs>62</Paragraphs>
  <Slides>11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3" baseType="lpstr">
      <vt:lpstr>Arial</vt:lpstr>
      <vt:lpstr>Arial Rounded MT Bold</vt:lpstr>
      <vt:lpstr>Calibri</vt:lpstr>
      <vt:lpstr>Cambria</vt:lpstr>
      <vt:lpstr>Century Gothic</vt:lpstr>
      <vt:lpstr>McKayldsLat-Regular</vt:lpstr>
      <vt:lpstr>Rockwell</vt:lpstr>
      <vt:lpstr>Sylfaen</vt:lpstr>
      <vt:lpstr>Wingdings 3</vt:lpstr>
      <vt:lpstr>ZoramldsLat-Bold</vt:lpstr>
      <vt:lpstr>ZoramldsLat-Regular</vt:lpstr>
      <vt:lpstr>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plan of Salvation</dc:title>
  <dc:creator>Ronald Esquerra</dc:creator>
  <cp:lastModifiedBy>Ronald Esquerra</cp:lastModifiedBy>
  <cp:revision>5321</cp:revision>
  <dcterms:created xsi:type="dcterms:W3CDTF">2018-08-29T04:26:39Z</dcterms:created>
  <dcterms:modified xsi:type="dcterms:W3CDTF">2019-06-20T07:14:01Z</dcterms:modified>
</cp:coreProperties>
</file>