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411" r:id="rId3"/>
    <p:sldId id="412" r:id="rId4"/>
    <p:sldId id="413" r:id="rId5"/>
    <p:sldId id="414" r:id="rId6"/>
    <p:sldId id="415" r:id="rId7"/>
    <p:sldId id="416" r:id="rId8"/>
    <p:sldId id="417" r:id="rId9"/>
    <p:sldId id="418" r:id="rId10"/>
    <p:sldId id="420" r:id="rId11"/>
    <p:sldId id="419" r:id="rId12"/>
    <p:sldId id="421" r:id="rId13"/>
    <p:sldId id="422" r:id="rId14"/>
    <p:sldId id="423" r:id="rId15"/>
    <p:sldId id="424" r:id="rId16"/>
    <p:sldId id="42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4D6F0F"/>
    <a:srgbClr val="FFD757"/>
    <a:srgbClr val="6F7CBF"/>
    <a:srgbClr val="B9DF63"/>
    <a:srgbClr val="E97159"/>
    <a:srgbClr val="6372DF"/>
    <a:srgbClr val="FF6600"/>
    <a:srgbClr val="59C7E9"/>
    <a:srgbClr val="D88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GoMZxGuOMO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rgbClr val="FF0000"/>
                </a:solidFill>
                <a:effectLst>
                  <a:outerShdw blurRad="38100" dist="38100" dir="2700000" algn="tl">
                    <a:srgbClr val="000000">
                      <a:alpha val="43137"/>
                    </a:srgbClr>
                  </a:outerShdw>
                </a:effectLst>
                <a:latin typeface="Bahnschrift Condensed" panose="020B0502040204020203"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F85FDD98-1FD1-4C6A-A5FF-DC021332F09D}"/>
              </a:ext>
            </a:extLst>
          </p:cNvPr>
          <p:cNvSpPr/>
          <p:nvPr/>
        </p:nvSpPr>
        <p:spPr>
          <a:xfrm>
            <a:off x="1113183" y="968273"/>
            <a:ext cx="105670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Jonah 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3808B38-3544-422A-A316-A80BF4880B85}"/>
              </a:ext>
            </a:extLst>
          </p:cNvPr>
          <p:cNvSpPr/>
          <p:nvPr/>
        </p:nvSpPr>
        <p:spPr>
          <a:xfrm>
            <a:off x="1471176" y="3244334"/>
            <a:ext cx="9438802" cy="830997"/>
          </a:xfrm>
          <a:prstGeom prst="rect">
            <a:avLst/>
          </a:prstGeom>
        </p:spPr>
        <p:txBody>
          <a:bodyPr wrap="none">
            <a:spAutoFit/>
          </a:bodyPr>
          <a:lstStyle/>
          <a:p>
            <a:pPr algn="ctr"/>
            <a:r>
              <a:rPr lang="en-US" sz="4800" b="1" dirty="0">
                <a:solidFill>
                  <a:schemeClr val="bg2">
                    <a:lumMod val="50000"/>
                  </a:schemeClr>
                </a:solidFill>
                <a:latin typeface="Yu Gothic UI Light" panose="020B0300000000000000" pitchFamily="34" charset="-128"/>
                <a:ea typeface="Yu Gothic UI Light" panose="020B0300000000000000" pitchFamily="34" charset="-128"/>
              </a:rPr>
              <a:t>“Jonah fulfills his mission to Nineveh”</a:t>
            </a:r>
          </a:p>
        </p:txBody>
      </p:sp>
    </p:spTree>
    <p:extLst>
      <p:ext uri="{BB962C8B-B14F-4D97-AF65-F5344CB8AC3E}">
        <p14:creationId xmlns:p14="http://schemas.microsoft.com/office/powerpoint/2010/main" val="3194452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818F91A-80EC-47F6-AF6B-1FEDCAA641EB}"/>
              </a:ext>
            </a:extLst>
          </p:cNvPr>
          <p:cNvSpPr/>
          <p:nvPr/>
        </p:nvSpPr>
        <p:spPr>
          <a:xfrm>
            <a:off x="1113183" y="3766069"/>
            <a:ext cx="39549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Jonah respond this time?</a:t>
            </a:r>
          </a:p>
        </p:txBody>
      </p:sp>
      <p:sp>
        <p:nvSpPr>
          <p:cNvPr id="7" name="Rectángulo 6">
            <a:extLst>
              <a:ext uri="{FF2B5EF4-FFF2-40B4-BE49-F238E27FC236}">
                <a16:creationId xmlns:a16="http://schemas.microsoft.com/office/drawing/2014/main" id="{4EF5576D-F2BE-424E-9C8C-0A6D84EEA361}"/>
              </a:ext>
            </a:extLst>
          </p:cNvPr>
          <p:cNvSpPr/>
          <p:nvPr/>
        </p:nvSpPr>
        <p:spPr>
          <a:xfrm>
            <a:off x="1113183" y="3244334"/>
            <a:ext cx="54040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give Jonah a second chance?</a:t>
            </a:r>
          </a:p>
        </p:txBody>
      </p:sp>
      <p:sp>
        <p:nvSpPr>
          <p:cNvPr id="15" name="Rectángulo 14">
            <a:extLst>
              <a:ext uri="{FF2B5EF4-FFF2-40B4-BE49-F238E27FC236}">
                <a16:creationId xmlns:a16="http://schemas.microsoft.com/office/drawing/2014/main" id="{2AF56B30-B901-41A6-BCFF-DDDE3EC6A7C8}"/>
              </a:ext>
            </a:extLst>
          </p:cNvPr>
          <p:cNvSpPr/>
          <p:nvPr/>
        </p:nvSpPr>
        <p:spPr>
          <a:xfrm>
            <a:off x="1141318" y="4235771"/>
            <a:ext cx="1646604" cy="7045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A27CE550-B55A-4A1F-874B-B4406DAD7AE9}"/>
              </a:ext>
            </a:extLst>
          </p:cNvPr>
          <p:cNvSpPr/>
          <p:nvPr/>
        </p:nvSpPr>
        <p:spPr>
          <a:xfrm>
            <a:off x="1128371" y="870541"/>
            <a:ext cx="1494084" cy="72402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9805CB89-CDE1-4AAD-91FA-4312AE3E48C2}"/>
              </a:ext>
            </a:extLst>
          </p:cNvPr>
          <p:cNvSpPr/>
          <p:nvPr/>
        </p:nvSpPr>
        <p:spPr>
          <a:xfrm>
            <a:off x="1141318" y="4643232"/>
            <a:ext cx="9648602" cy="118906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C9911981-36E0-4384-9BD7-67A480946F9E}"/>
              </a:ext>
            </a:extLst>
          </p:cNvPr>
          <p:cNvSpPr/>
          <p:nvPr/>
        </p:nvSpPr>
        <p:spPr>
          <a:xfrm>
            <a:off x="1113183" y="1378372"/>
            <a:ext cx="9648602" cy="171355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5" name="Rectángulo 4">
            <a:extLst>
              <a:ext uri="{FF2B5EF4-FFF2-40B4-BE49-F238E27FC236}">
                <a16:creationId xmlns:a16="http://schemas.microsoft.com/office/drawing/2014/main" id="{1387C4E9-642A-40AE-AE9F-74B4F7DBE522}"/>
              </a:ext>
            </a:extLst>
          </p:cNvPr>
          <p:cNvSpPr/>
          <p:nvPr/>
        </p:nvSpPr>
        <p:spPr>
          <a:xfrm>
            <a:off x="1113183" y="968273"/>
            <a:ext cx="15311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3:1-4 </a:t>
            </a:r>
          </a:p>
        </p:txBody>
      </p:sp>
      <p:sp>
        <p:nvSpPr>
          <p:cNvPr id="6" name="Rectángulo 5">
            <a:extLst>
              <a:ext uri="{FF2B5EF4-FFF2-40B4-BE49-F238E27FC236}">
                <a16:creationId xmlns:a16="http://schemas.microsoft.com/office/drawing/2014/main" id="{862DAF32-91EC-4041-BEA3-2A68CD1E7517}"/>
              </a:ext>
            </a:extLst>
          </p:cNvPr>
          <p:cNvSpPr/>
          <p:nvPr/>
        </p:nvSpPr>
        <p:spPr>
          <a:xfrm>
            <a:off x="1113183" y="1337605"/>
            <a:ext cx="970487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word of the Lord came unto Jonah the second time,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Arise, go unto Nineveh, that great city, and preach unto it the preaching that I bid thee.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So Jonah arose, and went unto Nineveh, according to the word of the Lord. Now Nineveh was an exceeding great city of three days’ journey.</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Jonah began to enter into the city a day’s journey, and he cried, and said, Yet forty days, and Nineveh shall be overthrown.</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C7B991DB-7FC8-4104-97C8-CC92F4C79968}"/>
              </a:ext>
            </a:extLst>
          </p:cNvPr>
          <p:cNvSpPr/>
          <p:nvPr/>
        </p:nvSpPr>
        <p:spPr>
          <a:xfrm>
            <a:off x="1145203" y="4243870"/>
            <a:ext cx="16466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3:5, 10</a:t>
            </a:r>
          </a:p>
        </p:txBody>
      </p:sp>
      <p:sp>
        <p:nvSpPr>
          <p:cNvPr id="10" name="Rectángulo 9">
            <a:extLst>
              <a:ext uri="{FF2B5EF4-FFF2-40B4-BE49-F238E27FC236}">
                <a16:creationId xmlns:a16="http://schemas.microsoft.com/office/drawing/2014/main" id="{BB221071-EBAD-455C-8F13-1F6AFA58153C}"/>
              </a:ext>
            </a:extLst>
          </p:cNvPr>
          <p:cNvSpPr/>
          <p:nvPr/>
        </p:nvSpPr>
        <p:spPr>
          <a:xfrm>
            <a:off x="1150841" y="4643232"/>
            <a:ext cx="9704872"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So the people of Nineveh believed God, and proclaimed a fast, and put on sackcloth, from the greatest of them even to the least of them.</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God saw their works, that they turned from their evil way; and God repented of the evil, that he had said that he would do unto them; and he did it not.</a:t>
            </a:r>
            <a:endParaRPr lang="en-US" b="0" i="0" dirty="0">
              <a:solidFill>
                <a:schemeClr val="bg1"/>
              </a:solidFill>
              <a:effectLst/>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FDF9329C-FF52-4B99-80C4-FC777D5925AF}"/>
              </a:ext>
            </a:extLst>
          </p:cNvPr>
          <p:cNvSpPr/>
          <p:nvPr/>
        </p:nvSpPr>
        <p:spPr>
          <a:xfrm>
            <a:off x="1145203" y="5982060"/>
            <a:ext cx="41088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people of Nineveh do?</a:t>
            </a:r>
          </a:p>
        </p:txBody>
      </p:sp>
    </p:spTree>
    <p:extLst>
      <p:ext uri="{BB962C8B-B14F-4D97-AF65-F5344CB8AC3E}">
        <p14:creationId xmlns:p14="http://schemas.microsoft.com/office/powerpoint/2010/main" val="22057521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ppt_y</p:attrName>
                                        </p:attrNameLst>
                                      </p:cBhvr>
                                      <p:tavLst>
                                        <p:tav tm="0">
                                          <p:val>
                                            <p:strVal val="#ppt_y+#ppt_h*1.125000"/>
                                          </p:val>
                                        </p:tav>
                                        <p:tav tm="100000">
                                          <p:val>
                                            <p:strVal val="#ppt_y"/>
                                          </p:val>
                                        </p:tav>
                                      </p:tavLst>
                                    </p:anim>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5"/>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9"/>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 calcmode="lin" valueType="num">
                                      <p:cBhvr>
                                        <p:cTn id="4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righ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5" grpId="0" animBg="1"/>
      <p:bldP spid="13" grpId="0" animBg="1"/>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800149C0-D945-4D73-9E25-BC43BC1A0301}"/>
              </a:ext>
            </a:extLst>
          </p:cNvPr>
          <p:cNvSpPr/>
          <p:nvPr/>
        </p:nvSpPr>
        <p:spPr>
          <a:xfrm>
            <a:off x="1113183" y="968273"/>
            <a:ext cx="105670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Jonah 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B958A26-C106-4076-A0CC-F28B215A9E75}"/>
              </a:ext>
            </a:extLst>
          </p:cNvPr>
          <p:cNvSpPr/>
          <p:nvPr/>
        </p:nvSpPr>
        <p:spPr>
          <a:xfrm>
            <a:off x="1471977" y="3019251"/>
            <a:ext cx="9248046" cy="1323439"/>
          </a:xfrm>
          <a:prstGeom prst="rect">
            <a:avLst/>
          </a:prstGeom>
        </p:spPr>
        <p:txBody>
          <a:bodyPr wrap="none">
            <a:spAutoFit/>
          </a:bodyPr>
          <a:lstStyle/>
          <a:p>
            <a:pPr algn="ctr"/>
            <a:r>
              <a:rPr lang="en-US" sz="4000" dirty="0">
                <a:solidFill>
                  <a:schemeClr val="accent1"/>
                </a:solidFill>
                <a:latin typeface="Yu Gothic UI Semibold" panose="020B0700000000000000" pitchFamily="34" charset="-128"/>
                <a:ea typeface="Yu Gothic UI Semibold" panose="020B0700000000000000" pitchFamily="34" charset="-128"/>
              </a:rPr>
              <a:t>“Jonah learns about God’s love for the </a:t>
            </a:r>
          </a:p>
          <a:p>
            <a:pPr algn="ctr"/>
            <a:r>
              <a:rPr lang="en-US" sz="4000" dirty="0">
                <a:solidFill>
                  <a:schemeClr val="accent1"/>
                </a:solidFill>
                <a:latin typeface="Yu Gothic UI Semibold" panose="020B0700000000000000" pitchFamily="34" charset="-128"/>
                <a:ea typeface="Yu Gothic UI Semibold" panose="020B0700000000000000" pitchFamily="34" charset="-128"/>
              </a:rPr>
              <a:t>people of Nineveh”</a:t>
            </a:r>
          </a:p>
        </p:txBody>
      </p:sp>
    </p:spTree>
    <p:extLst>
      <p:ext uri="{BB962C8B-B14F-4D97-AF65-F5344CB8AC3E}">
        <p14:creationId xmlns:p14="http://schemas.microsoft.com/office/powerpoint/2010/main" val="154007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3E4B6C4-B5D4-43F3-8B8D-5FF2459EE0B5}"/>
              </a:ext>
            </a:extLst>
          </p:cNvPr>
          <p:cNvSpPr/>
          <p:nvPr/>
        </p:nvSpPr>
        <p:spPr>
          <a:xfrm>
            <a:off x="380246" y="1741233"/>
            <a:ext cx="1580690" cy="5840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FD689DDC-9466-4083-8ADC-FF936825F4D4}"/>
              </a:ext>
            </a:extLst>
          </p:cNvPr>
          <p:cNvSpPr/>
          <p:nvPr/>
        </p:nvSpPr>
        <p:spPr>
          <a:xfrm>
            <a:off x="380246" y="2117188"/>
            <a:ext cx="10423742" cy="174556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4" name="Rectángulo 3">
            <a:extLst>
              <a:ext uri="{FF2B5EF4-FFF2-40B4-BE49-F238E27FC236}">
                <a16:creationId xmlns:a16="http://schemas.microsoft.com/office/drawing/2014/main" id="{D7C17186-2CBA-4CEB-9D9D-90F4BAF930A3}"/>
              </a:ext>
            </a:extLst>
          </p:cNvPr>
          <p:cNvSpPr/>
          <p:nvPr/>
        </p:nvSpPr>
        <p:spPr>
          <a:xfrm>
            <a:off x="493868" y="1739091"/>
            <a:ext cx="14670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4:1-3</a:t>
            </a:r>
          </a:p>
        </p:txBody>
      </p:sp>
      <p:sp>
        <p:nvSpPr>
          <p:cNvPr id="5" name="Rectángulo 4">
            <a:extLst>
              <a:ext uri="{FF2B5EF4-FFF2-40B4-BE49-F238E27FC236}">
                <a16:creationId xmlns:a16="http://schemas.microsoft.com/office/drawing/2014/main" id="{81C7B27F-CF5F-44E9-AB70-1FE0AE0B1D96}"/>
              </a:ext>
            </a:extLst>
          </p:cNvPr>
          <p:cNvSpPr/>
          <p:nvPr/>
        </p:nvSpPr>
        <p:spPr>
          <a:xfrm>
            <a:off x="493867" y="2108423"/>
            <a:ext cx="1020022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But it displeased Jonah exceedingly, and he was very angry.</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prayed unto the Lord, and said, I pray thee, O Lord, was not this my saying, when I was yet in my country? Therefore I fled before unto Tarshish: for I knew that thou art a gracious God, and merciful, slow to anger, and of great kindness, and repentest thee of the evil.</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Therefore now, O Lord, take, I beseech thee, my life from me; for it is better for me to die than to live.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5C04E39-2AAC-47CE-A7DC-F8D692FB1304}"/>
              </a:ext>
            </a:extLst>
          </p:cNvPr>
          <p:cNvSpPr/>
          <p:nvPr/>
        </p:nvSpPr>
        <p:spPr>
          <a:xfrm>
            <a:off x="493866" y="4123629"/>
            <a:ext cx="35702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feelings did Jonah have?</a:t>
            </a:r>
          </a:p>
        </p:txBody>
      </p:sp>
      <p:sp>
        <p:nvSpPr>
          <p:cNvPr id="7" name="Rectángulo 6">
            <a:extLst>
              <a:ext uri="{FF2B5EF4-FFF2-40B4-BE49-F238E27FC236}">
                <a16:creationId xmlns:a16="http://schemas.microsoft.com/office/drawing/2014/main" id="{B1879D53-468E-4485-8E79-574844C671C7}"/>
              </a:ext>
            </a:extLst>
          </p:cNvPr>
          <p:cNvSpPr/>
          <p:nvPr/>
        </p:nvSpPr>
        <p:spPr>
          <a:xfrm>
            <a:off x="493866" y="4753842"/>
            <a:ext cx="102002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 did Jonah want to deny the people of Nineveh after he had received that same blessing?</a:t>
            </a:r>
          </a:p>
        </p:txBody>
      </p:sp>
    </p:spTree>
    <p:extLst>
      <p:ext uri="{BB962C8B-B14F-4D97-AF65-F5344CB8AC3E}">
        <p14:creationId xmlns:p14="http://schemas.microsoft.com/office/powerpoint/2010/main" val="14946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500" fill="hold"/>
                                        <p:tgtEl>
                                          <p:spTgt spid="7"/>
                                        </p:tgtEl>
                                        <p:attrNameLst>
                                          <p:attrName>ppt_x</p:attrName>
                                        </p:attrNameLst>
                                      </p:cBhvr>
                                      <p:tavLst>
                                        <p:tav tm="0">
                                          <p:val>
                                            <p:strVal val="0-#ppt_w/2"/>
                                          </p:val>
                                        </p:tav>
                                        <p:tav tm="100000">
                                          <p:val>
                                            <p:strVal val="#ppt_x"/>
                                          </p:val>
                                        </p:tav>
                                      </p:tavLst>
                                    </p:anim>
                                    <p:anim calcmode="lin" valueType="num">
                                      <p:cBhvr additive="base">
                                        <p:cTn id="13"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6C2708C-483E-4802-9707-38BCE9331568}"/>
              </a:ext>
            </a:extLst>
          </p:cNvPr>
          <p:cNvSpPr/>
          <p:nvPr/>
        </p:nvSpPr>
        <p:spPr>
          <a:xfrm>
            <a:off x="1097697" y="779683"/>
            <a:ext cx="1683025" cy="64441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7510B868-4699-427F-AB61-3BCBDD1FD9BE}"/>
              </a:ext>
            </a:extLst>
          </p:cNvPr>
          <p:cNvSpPr/>
          <p:nvPr/>
        </p:nvSpPr>
        <p:spPr>
          <a:xfrm>
            <a:off x="1097698" y="1149015"/>
            <a:ext cx="9648602" cy="142252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7BCC0014-77A0-41FE-9AC4-088CA49F0947}"/>
              </a:ext>
            </a:extLst>
          </p:cNvPr>
          <p:cNvSpPr/>
          <p:nvPr/>
        </p:nvSpPr>
        <p:spPr>
          <a:xfrm>
            <a:off x="1113183" y="779683"/>
            <a:ext cx="176208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Jonah 4:10–11</a:t>
            </a:r>
          </a:p>
        </p:txBody>
      </p:sp>
      <p:sp>
        <p:nvSpPr>
          <p:cNvPr id="4" name="Rectángulo 3">
            <a:extLst>
              <a:ext uri="{FF2B5EF4-FFF2-40B4-BE49-F238E27FC236}">
                <a16:creationId xmlns:a16="http://schemas.microsoft.com/office/drawing/2014/main" id="{32DA6960-0980-426F-8895-107B16FABF4A}"/>
              </a:ext>
            </a:extLst>
          </p:cNvPr>
          <p:cNvSpPr/>
          <p:nvPr/>
        </p:nvSpPr>
        <p:spPr>
          <a:xfrm>
            <a:off x="1113183" y="1149015"/>
            <a:ext cx="964860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Then said the Lord, Thou hast had pity on the gourd, for the which thou hast not laboured, neither madest it grow; which came up in a night, and perished in a night:</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should not I spare Nineveh, that great city, wherein are more than six score thousand persons that cannot discern between their right hand and their left hand; and also much cattle?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678D57E-E9B9-41E9-9AA3-D50A52ED86B5}"/>
              </a:ext>
            </a:extLst>
          </p:cNvPr>
          <p:cNvSpPr/>
          <p:nvPr/>
        </p:nvSpPr>
        <p:spPr>
          <a:xfrm>
            <a:off x="1097698" y="2820013"/>
            <a:ext cx="96486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use Jonah’s experience with the gourd to teach Jonah about His feelings for the people of Nineveh? </a:t>
            </a:r>
          </a:p>
        </p:txBody>
      </p:sp>
      <p:sp>
        <p:nvSpPr>
          <p:cNvPr id="6" name="Rectángulo 5">
            <a:extLst>
              <a:ext uri="{FF2B5EF4-FFF2-40B4-BE49-F238E27FC236}">
                <a16:creationId xmlns:a16="http://schemas.microsoft.com/office/drawing/2014/main" id="{B573AF20-6E2A-4E25-8D09-141CD0A8FF41}"/>
              </a:ext>
            </a:extLst>
          </p:cNvPr>
          <p:cNvSpPr/>
          <p:nvPr/>
        </p:nvSpPr>
        <p:spPr>
          <a:xfrm>
            <a:off x="1097698" y="3714821"/>
            <a:ext cx="48397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must we do to become like the Lord?</a:t>
            </a:r>
          </a:p>
        </p:txBody>
      </p:sp>
      <p:sp>
        <p:nvSpPr>
          <p:cNvPr id="7" name="Rectángulo 6">
            <a:extLst>
              <a:ext uri="{FF2B5EF4-FFF2-40B4-BE49-F238E27FC236}">
                <a16:creationId xmlns:a16="http://schemas.microsoft.com/office/drawing/2014/main" id="{995E2371-FBD1-42A1-B505-9B82D96591F0}"/>
              </a:ext>
            </a:extLst>
          </p:cNvPr>
          <p:cNvSpPr/>
          <p:nvPr/>
        </p:nvSpPr>
        <p:spPr>
          <a:xfrm>
            <a:off x="1113183" y="4376746"/>
            <a:ext cx="8931149" cy="369332"/>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become like the Lord, we must learn to love and forgive others as He does.</a:t>
            </a:r>
          </a:p>
        </p:txBody>
      </p:sp>
    </p:spTree>
    <p:extLst>
      <p:ext uri="{BB962C8B-B14F-4D97-AF65-F5344CB8AC3E}">
        <p14:creationId xmlns:p14="http://schemas.microsoft.com/office/powerpoint/2010/main" val="1220927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250" fill="hold"/>
                                        <p:tgtEl>
                                          <p:spTgt spid="7"/>
                                        </p:tgtEl>
                                        <p:attrNameLst>
                                          <p:attrName>ppt_w</p:attrName>
                                        </p:attrNameLst>
                                      </p:cBhvr>
                                      <p:tavLst>
                                        <p:tav tm="0">
                                          <p:val>
                                            <p:fltVal val="0"/>
                                          </p:val>
                                        </p:tav>
                                        <p:tav tm="100000">
                                          <p:val>
                                            <p:strVal val="#ppt_w"/>
                                          </p:val>
                                        </p:tav>
                                      </p:tavLst>
                                    </p:anim>
                                    <p:anim calcmode="lin" valueType="num">
                                      <p:cBhvr>
                                        <p:cTn id="20" dur="12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F44D8A5-6DE5-41C9-95B5-F90EDD2F010E}"/>
              </a:ext>
            </a:extLst>
          </p:cNvPr>
          <p:cNvSpPr/>
          <p:nvPr/>
        </p:nvSpPr>
        <p:spPr>
          <a:xfrm>
            <a:off x="1520324" y="5951187"/>
            <a:ext cx="9128919" cy="646331"/>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When have you tried to love and forgive as the Lord does? How were you blessed for doing so?</a:t>
            </a:r>
            <a:endParaRPr lang="en-US" b="1" dirty="0">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58769577-E1FC-4575-BBF4-78A6733A320F}"/>
              </a:ext>
            </a:extLst>
          </p:cNvPr>
          <p:cNvSpPr/>
          <p:nvPr/>
        </p:nvSpPr>
        <p:spPr>
          <a:xfrm>
            <a:off x="2570413" y="1458417"/>
            <a:ext cx="7666892" cy="4206240"/>
          </a:xfrm>
          <a:prstGeom prst="roundRect">
            <a:avLst>
              <a:gd name="adj" fmla="val 50000"/>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5F75092C-B3C9-4625-BDF3-8A2904E10DCC}"/>
              </a:ext>
            </a:extLst>
          </p:cNvPr>
          <p:cNvSpPr/>
          <p:nvPr/>
        </p:nvSpPr>
        <p:spPr>
          <a:xfrm>
            <a:off x="1520324" y="779071"/>
            <a:ext cx="5378460" cy="369332"/>
          </a:xfrm>
          <a:prstGeom prst="rect">
            <a:avLst/>
          </a:prstGeom>
        </p:spPr>
        <p:txBody>
          <a:bodyPr wrap="none">
            <a:spAutoFit/>
          </a:bodyPr>
          <a:lstStyle/>
          <a:p>
            <a:r>
              <a:rPr lang="en-US" b="1" dirty="0">
                <a:solidFill>
                  <a:schemeClr val="accent1">
                    <a:lumMod val="75000"/>
                  </a:schemeClr>
                </a:solidFill>
                <a:latin typeface="Arial" panose="020B0604020202020204" pitchFamily="34" charset="0"/>
                <a:cs typeface="Arial" panose="020B0604020202020204" pitchFamily="34" charset="0"/>
              </a:rPr>
              <a:t>Elder Dieter F. Uchtdorf of the First Presidency:</a:t>
            </a:r>
          </a:p>
        </p:txBody>
      </p:sp>
      <p:sp>
        <p:nvSpPr>
          <p:cNvPr id="4" name="Rectángulo 3">
            <a:extLst>
              <a:ext uri="{FF2B5EF4-FFF2-40B4-BE49-F238E27FC236}">
                <a16:creationId xmlns:a16="http://schemas.microsoft.com/office/drawing/2014/main" id="{651654FE-8F16-4334-9425-978A4413B013}"/>
              </a:ext>
            </a:extLst>
          </p:cNvPr>
          <p:cNvSpPr/>
          <p:nvPr/>
        </p:nvSpPr>
        <p:spPr>
          <a:xfrm>
            <a:off x="3250650" y="1853377"/>
            <a:ext cx="6329449" cy="3416320"/>
          </a:xfrm>
          <a:prstGeom prst="rect">
            <a:avLst/>
          </a:prstGeom>
        </p:spPr>
        <p:txBody>
          <a:bodyPr wrap="square">
            <a:spAutoFit/>
          </a:bodyPr>
          <a:lstStyle/>
          <a:p>
            <a:pPr algn="just" fontAlgn="base"/>
            <a:r>
              <a:rPr lang="en-US" dirty="0">
                <a:solidFill>
                  <a:schemeClr val="bg2">
                    <a:lumMod val="50000"/>
                  </a:schemeClr>
                </a:solidFill>
                <a:latin typeface="Bahnschrift Light Condensed" panose="020B0502040204020203" pitchFamily="34" charset="0"/>
              </a:rPr>
              <a:t>“When it comes to hating, gossiping, ignoring, ridiculing, holding grudges, or wanting to cause harm, please apply the following:</a:t>
            </a:r>
          </a:p>
          <a:p>
            <a:pPr algn="just" fontAlgn="base"/>
            <a:r>
              <a:rPr lang="en-US" dirty="0">
                <a:solidFill>
                  <a:schemeClr val="bg2">
                    <a:lumMod val="50000"/>
                  </a:schemeClr>
                </a:solidFill>
                <a:latin typeface="Bahnschrift Light Condensed" panose="020B0502040204020203" pitchFamily="34" charset="0"/>
              </a:rPr>
              <a:t>“Stop it!</a:t>
            </a:r>
          </a:p>
          <a:p>
            <a:pPr algn="just" fontAlgn="base"/>
            <a:r>
              <a:rPr lang="en-US" dirty="0">
                <a:solidFill>
                  <a:schemeClr val="bg2">
                    <a:lumMod val="50000"/>
                  </a:schemeClr>
                </a:solidFill>
                <a:latin typeface="Bahnschrift Light Condensed" panose="020B0502040204020203" pitchFamily="34" charset="0"/>
              </a:rPr>
              <a:t>“It’s that simple. We simply have to stop judging others and replace judgmental thoughts and feelings with a heart full of love for God and His children. …</a:t>
            </a:r>
          </a:p>
          <a:p>
            <a:pPr algn="just" fontAlgn="base"/>
            <a:r>
              <a:rPr lang="en-US" dirty="0">
                <a:solidFill>
                  <a:schemeClr val="bg2">
                    <a:lumMod val="50000"/>
                  </a:schemeClr>
                </a:solidFill>
                <a:latin typeface="Bahnschrift Light Condensed" panose="020B0502040204020203" pitchFamily="34" charset="0"/>
              </a:rPr>
              <a:t>“Because we all depend on the mercy of God, how can we deny to others any measure of the grace we so desperately desire for ourselves? …</a:t>
            </a:r>
          </a:p>
          <a:p>
            <a:pPr algn="just" fontAlgn="base"/>
            <a:r>
              <a:rPr lang="en-US" dirty="0">
                <a:solidFill>
                  <a:schemeClr val="bg2">
                    <a:lumMod val="50000"/>
                  </a:schemeClr>
                </a:solidFill>
                <a:latin typeface="Bahnschrift Light Condensed" panose="020B0502040204020203" pitchFamily="34" charset="0"/>
              </a:rPr>
              <a:t>“The pure love of Christ can remove the scales of resentment and wrath from our eyes, allowing us to see others the way our Heavenly Father sees us: as flawed and imperfect mortals who have potential and worth far beyond our capacity to imagine. Because God loves us so much, we too must love and forgive each other” (“The Merciful Obtain Mercy,”</a:t>
            </a:r>
            <a:r>
              <a:rPr lang="en-US" i="1" dirty="0">
                <a:solidFill>
                  <a:schemeClr val="bg2">
                    <a:lumMod val="50000"/>
                  </a:schemeClr>
                </a:solidFill>
                <a:latin typeface="Bahnschrift Light Condensed" panose="020B0502040204020203" pitchFamily="34" charset="0"/>
              </a:rPr>
              <a:t> Ensign</a:t>
            </a:r>
            <a:r>
              <a:rPr lang="en-US" dirty="0">
                <a:solidFill>
                  <a:schemeClr val="bg2">
                    <a:lumMod val="50000"/>
                  </a:schemeClr>
                </a:solidFill>
                <a:latin typeface="Bahnschrift Light Condensed" panose="020B0502040204020203" pitchFamily="34" charset="0"/>
              </a:rPr>
              <a:t> or </a:t>
            </a:r>
            <a:r>
              <a:rPr lang="en-US" i="1" dirty="0">
                <a:solidFill>
                  <a:schemeClr val="bg2">
                    <a:lumMod val="50000"/>
                  </a:schemeClr>
                </a:solidFill>
                <a:latin typeface="Bahnschrift Light Condensed" panose="020B0502040204020203" pitchFamily="34" charset="0"/>
              </a:rPr>
              <a:t>Liahona,</a:t>
            </a:r>
            <a:r>
              <a:rPr lang="en-US" dirty="0">
                <a:solidFill>
                  <a:schemeClr val="bg2">
                    <a:lumMod val="50000"/>
                  </a:schemeClr>
                </a:solidFill>
                <a:latin typeface="Bahnschrift Light Condensed" panose="020B0502040204020203" pitchFamily="34" charset="0"/>
              </a:rPr>
              <a:t> May 2012, 75–76).</a:t>
            </a:r>
            <a:endParaRPr lang="en-US" b="0" i="0" dirty="0">
              <a:solidFill>
                <a:schemeClr val="bg2">
                  <a:lumMod val="50000"/>
                </a:schemeClr>
              </a:solidFill>
              <a:effectLst/>
              <a:latin typeface="Bahnschrift Light Condensed" panose="020B0502040204020203" pitchFamily="34" charset="0"/>
            </a:endParaRPr>
          </a:p>
        </p:txBody>
      </p:sp>
    </p:spTree>
    <p:extLst>
      <p:ext uri="{BB962C8B-B14F-4D97-AF65-F5344CB8AC3E}">
        <p14:creationId xmlns:p14="http://schemas.microsoft.com/office/powerpoint/2010/main" val="30649839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pic>
        <p:nvPicPr>
          <p:cNvPr id="2" name="Elementos multimedia en línea 1" title="I will prepare a way for you">
            <a:hlinkClick r:id="" action="ppaction://media"/>
            <a:extLst>
              <a:ext uri="{FF2B5EF4-FFF2-40B4-BE49-F238E27FC236}">
                <a16:creationId xmlns:a16="http://schemas.microsoft.com/office/drawing/2014/main" id="{224DABDE-BC72-4ADB-9F31-3E4AB7C4E1A9}"/>
              </a:ext>
            </a:extLst>
          </p:cNvPr>
          <p:cNvPicPr>
            <a:picLocks noRot="1" noChangeAspect="1"/>
          </p:cNvPicPr>
          <p:nvPr>
            <a:videoFile r:link="rId1"/>
          </p:nvPr>
        </p:nvPicPr>
        <p:blipFill>
          <a:blip r:embed="rId3"/>
          <a:stretch>
            <a:fillRect/>
          </a:stretch>
        </p:blipFill>
        <p:spPr>
          <a:xfrm>
            <a:off x="2546252" y="953122"/>
            <a:ext cx="7336595" cy="5498450"/>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7103360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A6BE1411-E4D2-4194-820C-7507E565E2F1}"/>
              </a:ext>
            </a:extLst>
          </p:cNvPr>
          <p:cNvSpPr/>
          <p:nvPr/>
        </p:nvSpPr>
        <p:spPr>
          <a:xfrm>
            <a:off x="4879160" y="2828835"/>
            <a:ext cx="2433680" cy="1200329"/>
          </a:xfrm>
          <a:prstGeom prst="rect">
            <a:avLst/>
          </a:prstGeom>
        </p:spPr>
        <p:txBody>
          <a:bodyPr wrap="none">
            <a:spAutoFit/>
          </a:bodyPr>
          <a:lstStyle/>
          <a:p>
            <a:pPr fontAlgn="base"/>
            <a:r>
              <a:rPr lang="en-US" sz="7200" b="1" dirty="0">
                <a:solidFill>
                  <a:schemeClr val="accent5">
                    <a:lumMod val="75000"/>
                  </a:schemeClr>
                </a:solidFill>
                <a:latin typeface="ZoramldsLat-Bold"/>
              </a:rPr>
              <a:t>Jonah</a:t>
            </a:r>
            <a:endParaRPr lang="en-US" sz="7200" b="1" i="0" dirty="0">
              <a:solidFill>
                <a:schemeClr val="accent5">
                  <a:lumMod val="75000"/>
                </a:schemeClr>
              </a:solidFill>
              <a:effectLst/>
              <a:latin typeface="ZoramldsLat-Bold"/>
            </a:endParaRPr>
          </a:p>
        </p:txBody>
      </p:sp>
    </p:spTree>
    <p:extLst>
      <p:ext uri="{BB962C8B-B14F-4D97-AF65-F5344CB8AC3E}">
        <p14:creationId xmlns:p14="http://schemas.microsoft.com/office/powerpoint/2010/main" val="171204252"/>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7BFF0BA0-0931-4682-8B16-DCC38FFD1ED6}"/>
              </a:ext>
            </a:extLst>
          </p:cNvPr>
          <p:cNvSpPr/>
          <p:nvPr/>
        </p:nvSpPr>
        <p:spPr>
          <a:xfrm>
            <a:off x="1231318" y="968273"/>
            <a:ext cx="131318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Jonah 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99DEC417-3274-42CC-AAB6-2C4D305B3B44}"/>
              </a:ext>
            </a:extLst>
          </p:cNvPr>
          <p:cNvSpPr/>
          <p:nvPr/>
        </p:nvSpPr>
        <p:spPr>
          <a:xfrm>
            <a:off x="1569119" y="2644170"/>
            <a:ext cx="9053762" cy="1569660"/>
          </a:xfrm>
          <a:prstGeom prst="rect">
            <a:avLst/>
          </a:prstGeom>
        </p:spPr>
        <p:txBody>
          <a:bodyPr wrap="none">
            <a:spAutoFit/>
          </a:bodyPr>
          <a:lstStyle/>
          <a:p>
            <a:pPr algn="ctr"/>
            <a:r>
              <a:rPr lang="en-US" sz="4800" dirty="0">
                <a:solidFill>
                  <a:schemeClr val="accent1"/>
                </a:solidFill>
                <a:latin typeface="Times New Roman" panose="02020603050405020304" pitchFamily="18" charset="0"/>
                <a:cs typeface="Times New Roman" panose="02020603050405020304" pitchFamily="18" charset="0"/>
              </a:rPr>
              <a:t>“Jonah flees from the Lord’s call to </a:t>
            </a:r>
          </a:p>
          <a:p>
            <a:pPr algn="ctr"/>
            <a:r>
              <a:rPr lang="en-US" sz="4800" dirty="0">
                <a:solidFill>
                  <a:schemeClr val="accent1"/>
                </a:solidFill>
                <a:latin typeface="Times New Roman" panose="02020603050405020304" pitchFamily="18" charset="0"/>
                <a:cs typeface="Times New Roman" panose="02020603050405020304" pitchFamily="18" charset="0"/>
              </a:rPr>
              <a:t>preach in Nineveh”</a:t>
            </a:r>
          </a:p>
        </p:txBody>
      </p:sp>
    </p:spTree>
    <p:extLst>
      <p:ext uri="{BB962C8B-B14F-4D97-AF65-F5344CB8AC3E}">
        <p14:creationId xmlns:p14="http://schemas.microsoft.com/office/powerpoint/2010/main" val="346888536"/>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9E30ACE-5891-4BB9-8FAF-18254F6BEF3A}"/>
              </a:ext>
            </a:extLst>
          </p:cNvPr>
          <p:cNvSpPr/>
          <p:nvPr/>
        </p:nvSpPr>
        <p:spPr>
          <a:xfrm>
            <a:off x="1086167" y="968273"/>
            <a:ext cx="1494084" cy="5840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B1C46F89-02D0-4D55-9B07-BFCFBE4EB45E}"/>
              </a:ext>
            </a:extLst>
          </p:cNvPr>
          <p:cNvSpPr/>
          <p:nvPr/>
        </p:nvSpPr>
        <p:spPr>
          <a:xfrm>
            <a:off x="1086168" y="1292122"/>
            <a:ext cx="9124121" cy="58409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946D48A7-713F-499D-AC41-92EB235AC0EB}"/>
              </a:ext>
            </a:extLst>
          </p:cNvPr>
          <p:cNvSpPr/>
          <p:nvPr/>
        </p:nvSpPr>
        <p:spPr>
          <a:xfrm>
            <a:off x="1113183" y="968273"/>
            <a:ext cx="14670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1:1-2</a:t>
            </a:r>
          </a:p>
        </p:txBody>
      </p:sp>
      <p:sp>
        <p:nvSpPr>
          <p:cNvPr id="4" name="Rectángulo 3">
            <a:extLst>
              <a:ext uri="{FF2B5EF4-FFF2-40B4-BE49-F238E27FC236}">
                <a16:creationId xmlns:a16="http://schemas.microsoft.com/office/drawing/2014/main" id="{4DBAE1C7-F2A1-447D-8D45-EA7FFAD61CAE}"/>
              </a:ext>
            </a:extLst>
          </p:cNvPr>
          <p:cNvSpPr/>
          <p:nvPr/>
        </p:nvSpPr>
        <p:spPr>
          <a:xfrm>
            <a:off x="1113182" y="1291439"/>
            <a:ext cx="9718940" cy="58477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Now the word of the Lord came unto Jonah the son of Amittai, saying,</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Arise, go to Nineveh, that great city, and cry against it; for their wickedness is come up before me.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9BF97B1-B8C2-4A60-886B-01350F63667A}"/>
              </a:ext>
            </a:extLst>
          </p:cNvPr>
          <p:cNvSpPr/>
          <p:nvPr/>
        </p:nvSpPr>
        <p:spPr>
          <a:xfrm>
            <a:off x="1113182" y="1921683"/>
            <a:ext cx="3676006"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the Lord call Jonah to do?</a:t>
            </a:r>
          </a:p>
        </p:txBody>
      </p:sp>
      <p:sp>
        <p:nvSpPr>
          <p:cNvPr id="6" name="Rectángulo 5">
            <a:extLst>
              <a:ext uri="{FF2B5EF4-FFF2-40B4-BE49-F238E27FC236}">
                <a16:creationId xmlns:a16="http://schemas.microsoft.com/office/drawing/2014/main" id="{2DE5760E-A14C-4A7C-B46B-C5F72F036600}"/>
              </a:ext>
            </a:extLst>
          </p:cNvPr>
          <p:cNvSpPr/>
          <p:nvPr/>
        </p:nvSpPr>
        <p:spPr>
          <a:xfrm>
            <a:off x="1113182" y="2289767"/>
            <a:ext cx="9226571"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thoughts or feelings might you have had about preaching in Nineveh?</a:t>
            </a:r>
          </a:p>
        </p:txBody>
      </p:sp>
      <p:pic>
        <p:nvPicPr>
          <p:cNvPr id="8" name="Imagen 7">
            <a:extLst>
              <a:ext uri="{FF2B5EF4-FFF2-40B4-BE49-F238E27FC236}">
                <a16:creationId xmlns:a16="http://schemas.microsoft.com/office/drawing/2014/main" id="{BBC3EC80-61DC-4260-94BF-7B902B9CCF74}"/>
              </a:ext>
            </a:extLst>
          </p:cNvPr>
          <p:cNvPicPr>
            <a:picLocks noChangeAspect="1"/>
          </p:cNvPicPr>
          <p:nvPr/>
        </p:nvPicPr>
        <p:blipFill rotWithShape="1">
          <a:blip r:embed="rId2">
            <a:extLst>
              <a:ext uri="{28A0092B-C50C-407E-A947-70E740481C1C}">
                <a14:useLocalDpi xmlns:a14="http://schemas.microsoft.com/office/drawing/2010/main" val="0"/>
              </a:ext>
            </a:extLst>
          </a:blip>
          <a:srcRect l="1923" t="2983" r="2538" b="5250"/>
          <a:stretch/>
        </p:blipFill>
        <p:spPr>
          <a:xfrm>
            <a:off x="1458148" y="2628321"/>
            <a:ext cx="8779156" cy="4081968"/>
          </a:xfrm>
          <a:prstGeom prst="rect">
            <a:avLst/>
          </a:prstGeom>
        </p:spPr>
      </p:pic>
    </p:spTree>
    <p:extLst>
      <p:ext uri="{BB962C8B-B14F-4D97-AF65-F5344CB8AC3E}">
        <p14:creationId xmlns:p14="http://schemas.microsoft.com/office/powerpoint/2010/main" val="341502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F046C56-8879-4DF3-AF0B-DE7EC64BCC2A}"/>
              </a:ext>
            </a:extLst>
          </p:cNvPr>
          <p:cNvSpPr/>
          <p:nvPr/>
        </p:nvSpPr>
        <p:spPr>
          <a:xfrm>
            <a:off x="1087392" y="3316318"/>
            <a:ext cx="1300213" cy="5840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5C422D66-0CD0-44FC-868D-2DF6A9921991}"/>
              </a:ext>
            </a:extLst>
          </p:cNvPr>
          <p:cNvSpPr/>
          <p:nvPr/>
        </p:nvSpPr>
        <p:spPr>
          <a:xfrm>
            <a:off x="1113183" y="813678"/>
            <a:ext cx="1274422" cy="5840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A0852E91-FD02-4F36-91D6-67BA8D6B928E}"/>
              </a:ext>
            </a:extLst>
          </p:cNvPr>
          <p:cNvSpPr/>
          <p:nvPr/>
        </p:nvSpPr>
        <p:spPr>
          <a:xfrm>
            <a:off x="1087392" y="3672357"/>
            <a:ext cx="9770522" cy="64633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F9AAF691-2B65-4863-9E93-E6F1D28FC380}"/>
              </a:ext>
            </a:extLst>
          </p:cNvPr>
          <p:cNvSpPr/>
          <p:nvPr/>
        </p:nvSpPr>
        <p:spPr>
          <a:xfrm>
            <a:off x="1113183" y="1167066"/>
            <a:ext cx="9770522" cy="84128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3DDD58B5-EE12-49C2-A81E-704C67D22B79}"/>
              </a:ext>
            </a:extLst>
          </p:cNvPr>
          <p:cNvSpPr/>
          <p:nvPr/>
        </p:nvSpPr>
        <p:spPr>
          <a:xfrm>
            <a:off x="1061601" y="779683"/>
            <a:ext cx="1326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1:3 </a:t>
            </a:r>
          </a:p>
        </p:txBody>
      </p:sp>
      <p:sp>
        <p:nvSpPr>
          <p:cNvPr id="4" name="Rectángulo 3">
            <a:extLst>
              <a:ext uri="{FF2B5EF4-FFF2-40B4-BE49-F238E27FC236}">
                <a16:creationId xmlns:a16="http://schemas.microsoft.com/office/drawing/2014/main" id="{479A6519-EC38-4984-A0FB-959B6B665BEA}"/>
              </a:ext>
            </a:extLst>
          </p:cNvPr>
          <p:cNvSpPr/>
          <p:nvPr/>
        </p:nvSpPr>
        <p:spPr>
          <a:xfrm>
            <a:off x="1113183" y="1149015"/>
            <a:ext cx="971894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Jonah rose up to flee unto Tarshish from the presence of the Lord, and went down to Joppa; and he found a ship going to Tarshish: so he paid the fare thereof, and went down into it, to go with them unto Tarshish from the presence of the Lord.</a:t>
            </a:r>
          </a:p>
        </p:txBody>
      </p:sp>
      <p:sp>
        <p:nvSpPr>
          <p:cNvPr id="5" name="Rectángulo 4">
            <a:extLst>
              <a:ext uri="{FF2B5EF4-FFF2-40B4-BE49-F238E27FC236}">
                <a16:creationId xmlns:a16="http://schemas.microsoft.com/office/drawing/2014/main" id="{60658C48-AE78-468B-875F-CD6BE795B395}"/>
              </a:ext>
            </a:extLst>
          </p:cNvPr>
          <p:cNvSpPr/>
          <p:nvPr/>
        </p:nvSpPr>
        <p:spPr>
          <a:xfrm>
            <a:off x="1113183" y="2139522"/>
            <a:ext cx="23903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Jonah do?</a:t>
            </a:r>
          </a:p>
        </p:txBody>
      </p:sp>
      <p:sp>
        <p:nvSpPr>
          <p:cNvPr id="6" name="Rectángulo 5">
            <a:extLst>
              <a:ext uri="{FF2B5EF4-FFF2-40B4-BE49-F238E27FC236}">
                <a16:creationId xmlns:a16="http://schemas.microsoft.com/office/drawing/2014/main" id="{BCE89006-D278-49C3-AE8C-7A592902B249}"/>
              </a:ext>
            </a:extLst>
          </p:cNvPr>
          <p:cNvSpPr/>
          <p:nvPr/>
        </p:nvSpPr>
        <p:spPr>
          <a:xfrm>
            <a:off x="1113183" y="2680227"/>
            <a:ext cx="6378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you think he felt about his call to go to Nineveh?</a:t>
            </a:r>
          </a:p>
        </p:txBody>
      </p:sp>
      <p:sp>
        <p:nvSpPr>
          <p:cNvPr id="7" name="Rectángulo 6">
            <a:extLst>
              <a:ext uri="{FF2B5EF4-FFF2-40B4-BE49-F238E27FC236}">
                <a16:creationId xmlns:a16="http://schemas.microsoft.com/office/drawing/2014/main" id="{9E0FD5C0-6C20-4D87-96A2-A2AA8D1D9766}"/>
              </a:ext>
            </a:extLst>
          </p:cNvPr>
          <p:cNvSpPr/>
          <p:nvPr/>
        </p:nvSpPr>
        <p:spPr>
          <a:xfrm>
            <a:off x="1061601" y="3677660"/>
            <a:ext cx="977052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But the Lord sent out a great wind into the sea, and there was a mighty tempest in the sea, so that the ship was like to be broken.</a:t>
            </a:r>
          </a:p>
        </p:txBody>
      </p:sp>
      <p:sp>
        <p:nvSpPr>
          <p:cNvPr id="8" name="Rectángulo 7">
            <a:extLst>
              <a:ext uri="{FF2B5EF4-FFF2-40B4-BE49-F238E27FC236}">
                <a16:creationId xmlns:a16="http://schemas.microsoft.com/office/drawing/2014/main" id="{57105A1F-40AC-495D-ADD4-10D85EB6EF10}"/>
              </a:ext>
            </a:extLst>
          </p:cNvPr>
          <p:cNvSpPr/>
          <p:nvPr/>
        </p:nvSpPr>
        <p:spPr>
          <a:xfrm>
            <a:off x="1061601" y="3303025"/>
            <a:ext cx="1326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1:4 </a:t>
            </a:r>
          </a:p>
        </p:txBody>
      </p:sp>
    </p:spTree>
    <p:extLst>
      <p:ext uri="{BB962C8B-B14F-4D97-AF65-F5344CB8AC3E}">
        <p14:creationId xmlns:p14="http://schemas.microsoft.com/office/powerpoint/2010/main" val="3413769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2B273F1-FAFE-47AB-A4F9-E30406396E44}"/>
              </a:ext>
            </a:extLst>
          </p:cNvPr>
          <p:cNvSpPr/>
          <p:nvPr/>
        </p:nvSpPr>
        <p:spPr>
          <a:xfrm>
            <a:off x="913575" y="3924274"/>
            <a:ext cx="97705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about trying to avoid the responsibilities the Lord has given us? </a:t>
            </a:r>
          </a:p>
        </p:txBody>
      </p:sp>
      <p:sp>
        <p:nvSpPr>
          <p:cNvPr id="13" name="Rectángulo 12">
            <a:extLst>
              <a:ext uri="{FF2B5EF4-FFF2-40B4-BE49-F238E27FC236}">
                <a16:creationId xmlns:a16="http://schemas.microsoft.com/office/drawing/2014/main" id="{D27742BA-85F7-4525-99E3-50B82E0C3F03}"/>
              </a:ext>
            </a:extLst>
          </p:cNvPr>
          <p:cNvSpPr/>
          <p:nvPr/>
        </p:nvSpPr>
        <p:spPr>
          <a:xfrm>
            <a:off x="913574" y="1067594"/>
            <a:ext cx="1683025" cy="5840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88951070-5FA9-45D9-8223-377CCBF87812}"/>
              </a:ext>
            </a:extLst>
          </p:cNvPr>
          <p:cNvSpPr/>
          <p:nvPr/>
        </p:nvSpPr>
        <p:spPr>
          <a:xfrm>
            <a:off x="913575" y="1410422"/>
            <a:ext cx="9770522" cy="151530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BAC34FE5-E9A7-4A92-8505-57C8AA86A209}"/>
              </a:ext>
            </a:extLst>
          </p:cNvPr>
          <p:cNvSpPr/>
          <p:nvPr/>
        </p:nvSpPr>
        <p:spPr>
          <a:xfrm>
            <a:off x="913575" y="3027291"/>
            <a:ext cx="39164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cause of the storm?</a:t>
            </a:r>
          </a:p>
        </p:txBody>
      </p:sp>
      <p:sp>
        <p:nvSpPr>
          <p:cNvPr id="4" name="Rectángulo 3">
            <a:extLst>
              <a:ext uri="{FF2B5EF4-FFF2-40B4-BE49-F238E27FC236}">
                <a16:creationId xmlns:a16="http://schemas.microsoft.com/office/drawing/2014/main" id="{C8A4D6ED-C505-4DA4-A727-D10547AEAC27}"/>
              </a:ext>
            </a:extLst>
          </p:cNvPr>
          <p:cNvSpPr/>
          <p:nvPr/>
        </p:nvSpPr>
        <p:spPr>
          <a:xfrm>
            <a:off x="913575" y="1069837"/>
            <a:ext cx="1787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1:10-12 </a:t>
            </a:r>
          </a:p>
        </p:txBody>
      </p:sp>
      <p:sp>
        <p:nvSpPr>
          <p:cNvPr id="5" name="Rectángulo 4">
            <a:extLst>
              <a:ext uri="{FF2B5EF4-FFF2-40B4-BE49-F238E27FC236}">
                <a16:creationId xmlns:a16="http://schemas.microsoft.com/office/drawing/2014/main" id="{9BCF76B7-3BD4-43B3-9365-A9D3B5974DBE}"/>
              </a:ext>
            </a:extLst>
          </p:cNvPr>
          <p:cNvSpPr/>
          <p:nvPr/>
        </p:nvSpPr>
        <p:spPr>
          <a:xfrm>
            <a:off x="913575" y="1356067"/>
            <a:ext cx="9770522"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Then were the men exceedingly afraid, and said unto him, Why hast thou done this? For the men knew that he fled from the presence of the Lord, because he had told them.</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 Then said they unto him, What shall we do unto thee, that the sea may be calm unto us? for the sea wrought, and was tempestuous.</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he said unto them, Take me up, and cast me forth into the sea; so shall the sea be calm unto you: for I know that for my sake this great tempest is upon you.</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3FA8B9B-1874-4C2E-BF77-F7C1D4E1EDDA}"/>
              </a:ext>
            </a:extLst>
          </p:cNvPr>
          <p:cNvSpPr/>
          <p:nvPr/>
        </p:nvSpPr>
        <p:spPr>
          <a:xfrm>
            <a:off x="916522" y="3460170"/>
            <a:ext cx="5840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Jonah instruct the men on the boat to do?</a:t>
            </a:r>
          </a:p>
        </p:txBody>
      </p:sp>
      <p:sp>
        <p:nvSpPr>
          <p:cNvPr id="8" name="Rectángulo 7">
            <a:extLst>
              <a:ext uri="{FF2B5EF4-FFF2-40B4-BE49-F238E27FC236}">
                <a16:creationId xmlns:a16="http://schemas.microsoft.com/office/drawing/2014/main" id="{D9AA58B3-B186-44EE-86C3-E662C3E0C5C4}"/>
              </a:ext>
            </a:extLst>
          </p:cNvPr>
          <p:cNvSpPr/>
          <p:nvPr/>
        </p:nvSpPr>
        <p:spPr>
          <a:xfrm>
            <a:off x="913575" y="4665377"/>
            <a:ext cx="10165242" cy="369332"/>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will hold us accountable for the responsibilities He gives us, even if we try to avoid them.</a:t>
            </a:r>
          </a:p>
        </p:txBody>
      </p:sp>
      <p:sp>
        <p:nvSpPr>
          <p:cNvPr id="9" name="Rectángulo 8">
            <a:extLst>
              <a:ext uri="{FF2B5EF4-FFF2-40B4-BE49-F238E27FC236}">
                <a16:creationId xmlns:a16="http://schemas.microsoft.com/office/drawing/2014/main" id="{2DC825DF-1FEE-47B9-A131-1042C7C5C97C}"/>
              </a:ext>
            </a:extLst>
          </p:cNvPr>
          <p:cNvSpPr/>
          <p:nvPr/>
        </p:nvSpPr>
        <p:spPr>
          <a:xfrm>
            <a:off x="913575" y="5129481"/>
            <a:ext cx="97705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responsibilities the Lord gives people today that they may try to avoid? </a:t>
            </a:r>
          </a:p>
        </p:txBody>
      </p:sp>
      <p:sp>
        <p:nvSpPr>
          <p:cNvPr id="10" name="Rectángulo 9">
            <a:extLst>
              <a:ext uri="{FF2B5EF4-FFF2-40B4-BE49-F238E27FC236}">
                <a16:creationId xmlns:a16="http://schemas.microsoft.com/office/drawing/2014/main" id="{26C86558-9C75-4AC1-B9A9-EE902FCCDC32}"/>
              </a:ext>
            </a:extLst>
          </p:cNvPr>
          <p:cNvSpPr/>
          <p:nvPr/>
        </p:nvSpPr>
        <p:spPr>
          <a:xfrm>
            <a:off x="913575" y="5569152"/>
            <a:ext cx="97705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consequences that can come to individuals who try to avoid these responsibilities?</a:t>
            </a:r>
          </a:p>
        </p:txBody>
      </p:sp>
    </p:spTree>
    <p:extLst>
      <p:ext uri="{BB962C8B-B14F-4D97-AF65-F5344CB8AC3E}">
        <p14:creationId xmlns:p14="http://schemas.microsoft.com/office/powerpoint/2010/main" val="28276475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125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3"/>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86ABE7D-88E5-4A94-9D84-A90E7A012B6E}"/>
              </a:ext>
            </a:extLst>
          </p:cNvPr>
          <p:cNvSpPr/>
          <p:nvPr/>
        </p:nvSpPr>
        <p:spPr>
          <a:xfrm>
            <a:off x="548637" y="783607"/>
            <a:ext cx="1917977" cy="95342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DEB78332-38C5-4B56-B613-33C5E91B871D}"/>
              </a:ext>
            </a:extLst>
          </p:cNvPr>
          <p:cNvSpPr/>
          <p:nvPr/>
        </p:nvSpPr>
        <p:spPr>
          <a:xfrm>
            <a:off x="548639" y="1149015"/>
            <a:ext cx="10530177" cy="378565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AFC12ABB-414D-4126-9C32-53EF40D7BB9B}"/>
              </a:ext>
            </a:extLst>
          </p:cNvPr>
          <p:cNvSpPr/>
          <p:nvPr/>
        </p:nvSpPr>
        <p:spPr>
          <a:xfrm>
            <a:off x="935427" y="783607"/>
            <a:ext cx="15311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2:1-9.</a:t>
            </a:r>
          </a:p>
        </p:txBody>
      </p:sp>
      <p:sp>
        <p:nvSpPr>
          <p:cNvPr id="4" name="Rectángulo 3">
            <a:extLst>
              <a:ext uri="{FF2B5EF4-FFF2-40B4-BE49-F238E27FC236}">
                <a16:creationId xmlns:a16="http://schemas.microsoft.com/office/drawing/2014/main" id="{76FF5E6A-4977-453D-817E-B8AC05B8F3E3}"/>
              </a:ext>
            </a:extLst>
          </p:cNvPr>
          <p:cNvSpPr/>
          <p:nvPr/>
        </p:nvSpPr>
        <p:spPr>
          <a:xfrm>
            <a:off x="922351" y="1152939"/>
            <a:ext cx="10022313" cy="378565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Then Jonah prayed unto the Lord his God out of the fish’s belly,</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said, I cried by reason of mine affliction unto the Lord, and he heard me; out of the belly of hell cried I, and thou heardest my voice.</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For thou hadst cast me into the deep, in the midst of the seas; and the floods compassed me about: all thy billows and thy waves passed over me.</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Then I said, I am cast out of thy sight; yet I will look again toward thy holy temple.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The waters compassed me about, even to the soul: the depth closed me round about, the weeds were wrapped about my head.</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I went down to the bottoms of the mountains; the earth with her bars was about me for ever: yet hast thou brought up my life from corruption, O Lord my God.</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When my soul fainted within me I remembered the Lord: and my prayer came in unto thee, into thine holy temple.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They that observe lying vanities forsake their own mercy.</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But I will sacrifice unto thee with the voice of thanksgiving; I will pay that that I have vowed. Salvation is of the Lord.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6F55A8A-0980-448B-BAE1-525BF02D2031}"/>
              </a:ext>
            </a:extLst>
          </p:cNvPr>
          <p:cNvSpPr/>
          <p:nvPr/>
        </p:nvSpPr>
        <p:spPr>
          <a:xfrm>
            <a:off x="935427" y="5276284"/>
            <a:ext cx="60623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phrases indicate Jonah’s willingness to repent?</a:t>
            </a:r>
          </a:p>
        </p:txBody>
      </p:sp>
    </p:spTree>
    <p:extLst>
      <p:ext uri="{BB962C8B-B14F-4D97-AF65-F5344CB8AC3E}">
        <p14:creationId xmlns:p14="http://schemas.microsoft.com/office/powerpoint/2010/main" val="38998775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pic>
        <p:nvPicPr>
          <p:cNvPr id="2050" name="Picture 2" descr="https://media.ldscdn.org/images/media-library/gospel-art/old-testament/jonah-beach-whale-168772-print-do-not-copy-notice-SPA.jpg">
            <a:extLst>
              <a:ext uri="{FF2B5EF4-FFF2-40B4-BE49-F238E27FC236}">
                <a16:creationId xmlns:a16="http://schemas.microsoft.com/office/drawing/2014/main" id="{0D4F32CF-A4C5-4D95-B891-F4D3BBEFA1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94" b="3937"/>
          <a:stretch/>
        </p:blipFill>
        <p:spPr bwMode="auto">
          <a:xfrm>
            <a:off x="3598252" y="979434"/>
            <a:ext cx="5447274" cy="385454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1865557-9AE5-458C-A6CF-4AD08A9652BA}"/>
              </a:ext>
            </a:extLst>
          </p:cNvPr>
          <p:cNvSpPr/>
          <p:nvPr/>
        </p:nvSpPr>
        <p:spPr>
          <a:xfrm>
            <a:off x="3100104" y="5241946"/>
            <a:ext cx="69984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these phrases indicate Jonah’s willingness to repent?</a:t>
            </a:r>
          </a:p>
        </p:txBody>
      </p:sp>
    </p:spTree>
    <p:extLst>
      <p:ext uri="{BB962C8B-B14F-4D97-AF65-F5344CB8AC3E}">
        <p14:creationId xmlns:p14="http://schemas.microsoft.com/office/powerpoint/2010/main" val="11487578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FD0F97D4-D57D-428D-8A54-13C2F80D975F}"/>
              </a:ext>
            </a:extLst>
          </p:cNvPr>
          <p:cNvSpPr/>
          <p:nvPr/>
        </p:nvSpPr>
        <p:spPr>
          <a:xfrm>
            <a:off x="5459896" y="4596066"/>
            <a:ext cx="5406887" cy="185550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C1DB7FB1-03F1-48D3-84A4-A10F06A178A5}"/>
              </a:ext>
            </a:extLst>
          </p:cNvPr>
          <p:cNvSpPr/>
          <p:nvPr/>
        </p:nvSpPr>
        <p:spPr>
          <a:xfrm>
            <a:off x="1363662" y="1178850"/>
            <a:ext cx="1494084" cy="5840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05A673E7-8DB0-46D7-87DC-8A34340EA942}"/>
              </a:ext>
            </a:extLst>
          </p:cNvPr>
          <p:cNvSpPr/>
          <p:nvPr/>
        </p:nvSpPr>
        <p:spPr>
          <a:xfrm>
            <a:off x="1380264" y="1533746"/>
            <a:ext cx="8157631" cy="39245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152</a:t>
            </a:r>
          </a:p>
        </p:txBody>
      </p:sp>
      <p:sp>
        <p:nvSpPr>
          <p:cNvPr id="2" name="Rectángulo 1">
            <a:extLst>
              <a:ext uri="{FF2B5EF4-FFF2-40B4-BE49-F238E27FC236}">
                <a16:creationId xmlns:a16="http://schemas.microsoft.com/office/drawing/2014/main" id="{7B15C8C9-A730-4ACB-B0E3-AC923507E6B6}"/>
              </a:ext>
            </a:extLst>
          </p:cNvPr>
          <p:cNvSpPr/>
          <p:nvPr/>
        </p:nvSpPr>
        <p:spPr>
          <a:xfrm>
            <a:off x="1403502" y="1152939"/>
            <a:ext cx="14542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Jonah 2:10 </a:t>
            </a:r>
          </a:p>
        </p:txBody>
      </p:sp>
      <p:sp>
        <p:nvSpPr>
          <p:cNvPr id="4" name="Rectángulo 3">
            <a:extLst>
              <a:ext uri="{FF2B5EF4-FFF2-40B4-BE49-F238E27FC236}">
                <a16:creationId xmlns:a16="http://schemas.microsoft.com/office/drawing/2014/main" id="{18B67301-D761-4BA4-A285-A160676D826E}"/>
              </a:ext>
            </a:extLst>
          </p:cNvPr>
          <p:cNvSpPr/>
          <p:nvPr/>
        </p:nvSpPr>
        <p:spPr>
          <a:xfrm>
            <a:off x="1403501" y="1522271"/>
            <a:ext cx="8711169"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Lord spake unto the fish, and it vomited out Jonah upon the dry land.</a:t>
            </a:r>
          </a:p>
        </p:txBody>
      </p:sp>
      <p:sp>
        <p:nvSpPr>
          <p:cNvPr id="5" name="Rectángulo 4">
            <a:extLst>
              <a:ext uri="{FF2B5EF4-FFF2-40B4-BE49-F238E27FC236}">
                <a16:creationId xmlns:a16="http://schemas.microsoft.com/office/drawing/2014/main" id="{AF760469-0037-4D57-9564-87A9F1A30748}"/>
              </a:ext>
            </a:extLst>
          </p:cNvPr>
          <p:cNvSpPr/>
          <p:nvPr/>
        </p:nvSpPr>
        <p:spPr>
          <a:xfrm>
            <a:off x="1403501" y="2051901"/>
            <a:ext cx="46346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show mercy to Jonah?</a:t>
            </a:r>
          </a:p>
        </p:txBody>
      </p:sp>
      <p:sp>
        <p:nvSpPr>
          <p:cNvPr id="6" name="Rectángulo 5">
            <a:extLst>
              <a:ext uri="{FF2B5EF4-FFF2-40B4-BE49-F238E27FC236}">
                <a16:creationId xmlns:a16="http://schemas.microsoft.com/office/drawing/2014/main" id="{57FF11BF-A7E0-41CE-87DE-90066D590264}"/>
              </a:ext>
            </a:extLst>
          </p:cNvPr>
          <p:cNvSpPr/>
          <p:nvPr/>
        </p:nvSpPr>
        <p:spPr>
          <a:xfrm>
            <a:off x="1403501" y="2516135"/>
            <a:ext cx="53142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this chapter?</a:t>
            </a:r>
          </a:p>
        </p:txBody>
      </p:sp>
      <p:sp>
        <p:nvSpPr>
          <p:cNvPr id="7" name="Rectángulo 6">
            <a:extLst>
              <a:ext uri="{FF2B5EF4-FFF2-40B4-BE49-F238E27FC236}">
                <a16:creationId xmlns:a16="http://schemas.microsoft.com/office/drawing/2014/main" id="{91BF4187-39A3-4FDB-81F3-E796A89A6645}"/>
              </a:ext>
            </a:extLst>
          </p:cNvPr>
          <p:cNvSpPr/>
          <p:nvPr/>
        </p:nvSpPr>
        <p:spPr>
          <a:xfrm>
            <a:off x="1423290" y="3076467"/>
            <a:ext cx="9287945" cy="369332"/>
          </a:xfrm>
          <a:prstGeom prst="rect">
            <a:avLst/>
          </a:prstGeom>
        </p:spPr>
        <p:txBody>
          <a:bodyPr wrap="square">
            <a:spAutoFit/>
          </a:bodyPr>
          <a:lstStyle/>
          <a:p>
            <a:pPr algn="just"/>
            <a:r>
              <a:rPr lang="en-US" b="1" dirty="0">
                <a:solidFill>
                  <a:schemeClr val="accent1"/>
                </a:solidFill>
                <a:latin typeface="Arial" panose="020B0604020202020204" pitchFamily="34" charset="0"/>
                <a:cs typeface="Arial" panose="020B0604020202020204" pitchFamily="34" charset="0"/>
              </a:rPr>
              <a:t>If we cry unto the Lord and repent when we have sinned, we can receive His mercy.</a:t>
            </a:r>
            <a:endParaRPr lang="en-US" dirty="0">
              <a:solidFill>
                <a:schemeClr val="accent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45A7B417-7C62-4F0D-804A-3143D86510A7}"/>
              </a:ext>
            </a:extLst>
          </p:cNvPr>
          <p:cNvSpPr/>
          <p:nvPr/>
        </p:nvSpPr>
        <p:spPr>
          <a:xfrm>
            <a:off x="1435560" y="3789567"/>
            <a:ext cx="5250155" cy="369332"/>
          </a:xfrm>
          <a:prstGeom prst="rect">
            <a:avLst/>
          </a:prstGeom>
        </p:spPr>
        <p:txBody>
          <a:bodyPr wrap="none">
            <a:spAutoFit/>
          </a:bodyPr>
          <a:lstStyle/>
          <a:p>
            <a:pPr algn="just"/>
            <a:r>
              <a:rPr lang="en-US" dirty="0">
                <a:solidFill>
                  <a:schemeClr val="accent1"/>
                </a:solidFill>
                <a:latin typeface="Arial" panose="020B0604020202020204" pitchFamily="34" charset="0"/>
                <a:cs typeface="Arial" panose="020B0604020202020204" pitchFamily="34" charset="0"/>
              </a:rPr>
              <a:t>President James E. Faust of the First Presidency:</a:t>
            </a:r>
          </a:p>
        </p:txBody>
      </p:sp>
      <p:sp>
        <p:nvSpPr>
          <p:cNvPr id="9" name="Rectángulo 8">
            <a:extLst>
              <a:ext uri="{FF2B5EF4-FFF2-40B4-BE49-F238E27FC236}">
                <a16:creationId xmlns:a16="http://schemas.microsoft.com/office/drawing/2014/main" id="{2DAD5AB5-6666-4A61-B89E-5EC3CC8445AE}"/>
              </a:ext>
            </a:extLst>
          </p:cNvPr>
          <p:cNvSpPr/>
          <p:nvPr/>
        </p:nvSpPr>
        <p:spPr>
          <a:xfrm>
            <a:off x="5441291" y="4669331"/>
            <a:ext cx="5250155" cy="1754326"/>
          </a:xfrm>
          <a:prstGeom prst="rect">
            <a:avLst/>
          </a:prstGeom>
        </p:spPr>
        <p:txBody>
          <a:bodyPr wrap="square">
            <a:spAutoFit/>
          </a:bodyPr>
          <a:lstStyle/>
          <a:p>
            <a:pPr algn="ctr"/>
            <a:r>
              <a:rPr lang="en-US" dirty="0">
                <a:solidFill>
                  <a:schemeClr val="bg2">
                    <a:lumMod val="75000"/>
                  </a:schemeClr>
                </a:solidFill>
                <a:latin typeface="Arial" panose="020B0604020202020204" pitchFamily="34" charset="0"/>
                <a:cs typeface="Arial" panose="020B0604020202020204" pitchFamily="34" charset="0"/>
              </a:rPr>
              <a:t>“Many of us backslide, many stumble, and I believe firmly in the gospel of the second chance. But the gospel of the second chance means that having once been found weak, … thereafter we become steadfast” (“Stand Up and Be Counted,”</a:t>
            </a:r>
            <a:r>
              <a:rPr lang="en-US" i="1" dirty="0">
                <a:solidFill>
                  <a:schemeClr val="bg2">
                    <a:lumMod val="75000"/>
                  </a:schemeClr>
                </a:solidFill>
                <a:latin typeface="Arial" panose="020B0604020202020204" pitchFamily="34" charset="0"/>
                <a:cs typeface="Arial" panose="020B0604020202020204" pitchFamily="34" charset="0"/>
              </a:rPr>
              <a:t> Ensign,</a:t>
            </a:r>
            <a:r>
              <a:rPr lang="en-US" dirty="0">
                <a:solidFill>
                  <a:schemeClr val="bg2">
                    <a:lumMod val="75000"/>
                  </a:schemeClr>
                </a:solidFill>
                <a:latin typeface="Arial" panose="020B0604020202020204" pitchFamily="34" charset="0"/>
                <a:cs typeface="Arial" panose="020B0604020202020204" pitchFamily="34" charset="0"/>
              </a:rPr>
              <a:t> Feb. 1982, 71).</a:t>
            </a:r>
          </a:p>
        </p:txBody>
      </p:sp>
    </p:spTree>
    <p:extLst>
      <p:ext uri="{BB962C8B-B14F-4D97-AF65-F5344CB8AC3E}">
        <p14:creationId xmlns:p14="http://schemas.microsoft.com/office/powerpoint/2010/main" val="3645751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250" fill="hold"/>
                                        <p:tgtEl>
                                          <p:spTgt spid="6"/>
                                        </p:tgtEl>
                                        <p:attrNameLst>
                                          <p:attrName>ppt_x</p:attrName>
                                        </p:attrNameLst>
                                      </p:cBhvr>
                                      <p:tavLst>
                                        <p:tav tm="0">
                                          <p:val>
                                            <p:strVal val="1+#ppt_w/2"/>
                                          </p:val>
                                        </p:tav>
                                        <p:tav tm="100000">
                                          <p:val>
                                            <p:strVal val="#ppt_x"/>
                                          </p:val>
                                        </p:tav>
                                      </p:tavLst>
                                    </p:anim>
                                    <p:anim calcmode="lin" valueType="num">
                                      <p:cBhvr additive="base">
                                        <p:cTn id="14" dur="1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800" decel="100000"/>
                                        <p:tgtEl>
                                          <p:spTgt spid="7"/>
                                        </p:tgtEl>
                                      </p:cBhvr>
                                    </p:animEffect>
                                    <p:anim calcmode="lin" valueType="num">
                                      <p:cBhvr>
                                        <p:cTn id="20" dur="800" decel="100000" fill="hold"/>
                                        <p:tgtEl>
                                          <p:spTgt spid="7"/>
                                        </p:tgtEl>
                                        <p:attrNameLst>
                                          <p:attrName>style.rotation</p:attrName>
                                        </p:attrNameLst>
                                      </p:cBhvr>
                                      <p:tavLst>
                                        <p:tav tm="0">
                                          <p:val>
                                            <p:fltVal val="-90"/>
                                          </p:val>
                                        </p:tav>
                                        <p:tav tm="100000">
                                          <p:val>
                                            <p:fltVal val="0"/>
                                          </p:val>
                                        </p:tav>
                                      </p:tavLst>
                                    </p:anim>
                                    <p:anim calcmode="lin" valueType="num">
                                      <p:cBhvr>
                                        <p:cTn id="21" dur="800" decel="100000" fill="hold"/>
                                        <p:tgtEl>
                                          <p:spTgt spid="7"/>
                                        </p:tgtEl>
                                        <p:attrNameLst>
                                          <p:attrName>ppt_x</p:attrName>
                                        </p:attrNameLst>
                                      </p:cBhvr>
                                      <p:tavLst>
                                        <p:tav tm="0">
                                          <p:val>
                                            <p:strVal val="#ppt_x+0.4"/>
                                          </p:val>
                                        </p:tav>
                                        <p:tav tm="100000">
                                          <p:val>
                                            <p:strVal val="#ppt_x-0.05"/>
                                          </p:val>
                                        </p:tav>
                                      </p:tavLst>
                                    </p:anim>
                                    <p:anim calcmode="lin" valueType="num">
                                      <p:cBhvr>
                                        <p:cTn id="22" dur="800" decel="100000" fill="hold"/>
                                        <p:tgtEl>
                                          <p:spTgt spid="7"/>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8">
                                            <p:txEl>
                                              <p:pRg st="0" end="0"/>
                                            </p:txEl>
                                          </p:spTgt>
                                        </p:tgtEl>
                                        <p:attrNameLst>
                                          <p:attrName>style.visibility</p:attrName>
                                        </p:attrNameLst>
                                      </p:cBhvr>
                                      <p:to>
                                        <p:strVal val="visible"/>
                                      </p:to>
                                    </p:set>
                                    <p:anim by="(-#ppt_w*2)" calcmode="lin" valueType="num">
                                      <p:cBhvr rctx="PPT">
                                        <p:cTn id="28" dur="250" autoRev="1" fill="hold">
                                          <p:stCondLst>
                                            <p:cond delay="0"/>
                                          </p:stCondLst>
                                        </p:cTn>
                                        <p:tgtEl>
                                          <p:spTgt spid="8">
                                            <p:txEl>
                                              <p:pRg st="0" end="0"/>
                                            </p:txEl>
                                          </p:spTgt>
                                        </p:tgtEl>
                                        <p:attrNameLst>
                                          <p:attrName>ppt_w</p:attrName>
                                        </p:attrNameLst>
                                      </p:cBhvr>
                                    </p:anim>
                                    <p:anim by="(#ppt_w*0.50)" calcmode="lin" valueType="num">
                                      <p:cBhvr>
                                        <p:cTn id="29" dur="250" decel="50000" autoRev="1" fill="hold">
                                          <p:stCondLst>
                                            <p:cond delay="0"/>
                                          </p:stCondLst>
                                        </p:cTn>
                                        <p:tgtEl>
                                          <p:spTgt spid="8">
                                            <p:txEl>
                                              <p:pRg st="0" end="0"/>
                                            </p:txEl>
                                          </p:spTgt>
                                        </p:tgtEl>
                                        <p:attrNameLst>
                                          <p:attrName>ppt_x</p:attrName>
                                        </p:attrNameLst>
                                      </p:cBhvr>
                                    </p:anim>
                                    <p:anim from="(-#ppt_h/2)" to="(#ppt_y)" calcmode="lin" valueType="num">
                                      <p:cBhvr>
                                        <p:cTn id="30" dur="500" fill="hold">
                                          <p:stCondLst>
                                            <p:cond delay="0"/>
                                          </p:stCondLst>
                                        </p:cTn>
                                        <p:tgtEl>
                                          <p:spTgt spid="8">
                                            <p:txEl>
                                              <p:pRg st="0" end="0"/>
                                            </p:txEl>
                                          </p:spTgt>
                                        </p:tgtEl>
                                        <p:attrNameLst>
                                          <p:attrName>ppt_y</p:attrName>
                                        </p:attrNameLst>
                                      </p:cBhvr>
                                    </p:anim>
                                    <p:animRot by="21600000">
                                      <p:cBhvr>
                                        <p:cTn id="31" dur="500" fill="hold">
                                          <p:stCondLst>
                                            <p:cond delay="0"/>
                                          </p:stCondLst>
                                        </p:cTn>
                                        <p:tgtEl>
                                          <p:spTgt spid="8">
                                            <p:txEl>
                                              <p:pRg st="0" end="0"/>
                                            </p:txEl>
                                          </p:spTgt>
                                        </p:tgtEl>
                                        <p:attrNameLst>
                                          <p:attrName>r</p:attrName>
                                        </p:attrNameLst>
                                      </p:cBhvr>
                                    </p:animRot>
                                  </p:childTnLst>
                                </p:cTn>
                              </p:par>
                            </p:childTnLst>
                          </p:cTn>
                        </p:par>
                        <p:par>
                          <p:cTn id="32" fill="hold">
                            <p:stCondLst>
                              <p:cond delay="35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500"/>
                                        <p:tgtEl>
                                          <p:spTgt spid="12"/>
                                        </p:tgtEl>
                                      </p:cBhvr>
                                    </p:animEffect>
                                  </p:childTnLst>
                                </p:cTn>
                              </p:par>
                            </p:childTnLst>
                          </p:cTn>
                        </p:par>
                        <p:par>
                          <p:cTn id="36" fill="hold">
                            <p:stCondLst>
                              <p:cond delay="505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p:bldP spid="7" grpId="0"/>
      <p:bldP spid="8" grpId="0" build="p"/>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529</Words>
  <Application>Microsoft Office PowerPoint</Application>
  <PresentationFormat>Panorámica</PresentationFormat>
  <Paragraphs>96</Paragraphs>
  <Slides>16</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16</vt:i4>
      </vt:variant>
    </vt:vector>
  </HeadingPairs>
  <TitlesOfParts>
    <vt:vector size="28" baseType="lpstr">
      <vt:lpstr>Yu Gothic UI Light</vt:lpstr>
      <vt:lpstr>Yu Gothic UI Semibold</vt:lpstr>
      <vt:lpstr>Arial</vt:lpstr>
      <vt:lpstr>Bahnschrift Condensed</vt:lpstr>
      <vt:lpstr>Bahnschrift Light Condensed</vt:lpstr>
      <vt:lpstr>Calibri</vt:lpstr>
      <vt:lpstr>Century Gothic</vt:lpstr>
      <vt:lpstr>Rockwell</vt:lpstr>
      <vt:lpstr>Times New Roman</vt:lpstr>
      <vt:lpstr>Wingdings 3</vt:lpstr>
      <vt:lpstr>ZoramldsLat-Bold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5275</cp:revision>
  <dcterms:created xsi:type="dcterms:W3CDTF">2018-08-29T04:26:39Z</dcterms:created>
  <dcterms:modified xsi:type="dcterms:W3CDTF">2019-06-19T01:09:55Z</dcterms:modified>
</cp:coreProperties>
</file>