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383" r:id="rId3"/>
    <p:sldId id="384" r:id="rId4"/>
    <p:sldId id="385" r:id="rId5"/>
    <p:sldId id="386" r:id="rId6"/>
    <p:sldId id="387" r:id="rId7"/>
    <p:sldId id="388" r:id="rId8"/>
    <p:sldId id="389" r:id="rId9"/>
    <p:sldId id="390" r:id="rId10"/>
    <p:sldId id="391" r:id="rId11"/>
    <p:sldId id="39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4D6F0F"/>
    <a:srgbClr val="D6E513"/>
    <a:srgbClr val="FF6600"/>
    <a:srgbClr val="59C7E9"/>
    <a:srgbClr val="E97159"/>
    <a:srgbClr val="FFD757"/>
    <a:srgbClr val="D88028"/>
    <a:srgbClr val="6F7CBF"/>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997ni1xcmK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a:t>
            </a:r>
            <a:r>
              <a:rPr lang="en-US" sz="4800" b="1" dirty="0">
                <a:solidFill>
                  <a:schemeClr val="accent3">
                    <a:lumMod val="60000"/>
                    <a:lumOff val="40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IN</a:t>
            </a:r>
            <a:r>
              <a:rPr lang="en-US" sz="4800" b="1" dirty="0">
                <a:solidFill>
                  <a:schemeClr val="bg2">
                    <a:lumMod val="60000"/>
                    <a:lumOff val="40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DF5C051-1B70-4C0B-A692-46E03C2E33E7}"/>
              </a:ext>
            </a:extLst>
          </p:cNvPr>
          <p:cNvSpPr/>
          <p:nvPr/>
        </p:nvSpPr>
        <p:spPr>
          <a:xfrm>
            <a:off x="875071" y="885879"/>
            <a:ext cx="1569660" cy="66865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06A4110B-BB52-4E4A-A50F-BCDBB34FEC7C}"/>
              </a:ext>
            </a:extLst>
          </p:cNvPr>
          <p:cNvSpPr/>
          <p:nvPr/>
        </p:nvSpPr>
        <p:spPr>
          <a:xfrm>
            <a:off x="874643" y="1245849"/>
            <a:ext cx="10058400" cy="923330"/>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4" name="Rectángulo 3">
            <a:extLst>
              <a:ext uri="{FF2B5EF4-FFF2-40B4-BE49-F238E27FC236}">
                <a16:creationId xmlns:a16="http://schemas.microsoft.com/office/drawing/2014/main" id="{7FB4AE48-2CC5-4464-8E98-883A512BE858}"/>
              </a:ext>
            </a:extLst>
          </p:cNvPr>
          <p:cNvSpPr/>
          <p:nvPr/>
        </p:nvSpPr>
        <p:spPr>
          <a:xfrm>
            <a:off x="874643" y="1245849"/>
            <a:ext cx="1005840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Therefore will I divide him a portion with the great, and he shall divide the spoil with the strong; because he hath poured out his soul unto death: and he was numbered with the transgressors; and he bare the sin of many, and made intercession for the transgressors.</a:t>
            </a:r>
          </a:p>
        </p:txBody>
      </p:sp>
      <p:sp>
        <p:nvSpPr>
          <p:cNvPr id="5" name="Rectángulo 4">
            <a:extLst>
              <a:ext uri="{FF2B5EF4-FFF2-40B4-BE49-F238E27FC236}">
                <a16:creationId xmlns:a16="http://schemas.microsoft.com/office/drawing/2014/main" id="{A9F7E350-78C3-4131-8367-4D4539A38E27}"/>
              </a:ext>
            </a:extLst>
          </p:cNvPr>
          <p:cNvSpPr/>
          <p:nvPr/>
        </p:nvSpPr>
        <p:spPr>
          <a:xfrm>
            <a:off x="874643" y="876517"/>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53:12 </a:t>
            </a:r>
          </a:p>
        </p:txBody>
      </p:sp>
      <p:sp>
        <p:nvSpPr>
          <p:cNvPr id="6" name="Rectángulo 5">
            <a:extLst>
              <a:ext uri="{FF2B5EF4-FFF2-40B4-BE49-F238E27FC236}">
                <a16:creationId xmlns:a16="http://schemas.microsoft.com/office/drawing/2014/main" id="{C8D4EC50-0B13-4B38-B2D1-0FC1C3BB2F2F}"/>
              </a:ext>
            </a:extLst>
          </p:cNvPr>
          <p:cNvSpPr/>
          <p:nvPr/>
        </p:nvSpPr>
        <p:spPr>
          <a:xfrm>
            <a:off x="874643" y="2262089"/>
            <a:ext cx="91307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Jesus Christ receive as a result of accomplishing the Atonement?</a:t>
            </a:r>
          </a:p>
        </p:txBody>
      </p:sp>
      <p:sp>
        <p:nvSpPr>
          <p:cNvPr id="7" name="Rectángulo 6">
            <a:extLst>
              <a:ext uri="{FF2B5EF4-FFF2-40B4-BE49-F238E27FC236}">
                <a16:creationId xmlns:a16="http://schemas.microsoft.com/office/drawing/2014/main" id="{FC62411B-AD9C-4698-A913-3C9FE2376D09}"/>
              </a:ext>
            </a:extLst>
          </p:cNvPr>
          <p:cNvSpPr/>
          <p:nvPr/>
        </p:nvSpPr>
        <p:spPr>
          <a:xfrm>
            <a:off x="874643" y="2783246"/>
            <a:ext cx="58380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With whom will Jesus Christ share His inheritance?</a:t>
            </a:r>
          </a:p>
        </p:txBody>
      </p:sp>
    </p:spTree>
    <p:extLst>
      <p:ext uri="{BB962C8B-B14F-4D97-AF65-F5344CB8AC3E}">
        <p14:creationId xmlns:p14="http://schemas.microsoft.com/office/powerpoint/2010/main" val="11625457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pic>
        <p:nvPicPr>
          <p:cNvPr id="2" name="Elementos multimedia en línea 1" title="The Last Supper">
            <a:hlinkClick r:id="" action="ppaction://media"/>
            <a:extLst>
              <a:ext uri="{FF2B5EF4-FFF2-40B4-BE49-F238E27FC236}">
                <a16:creationId xmlns:a16="http://schemas.microsoft.com/office/drawing/2014/main" id="{D440FA24-D2BB-4982-BC5B-FCD8068C5DE4}"/>
              </a:ext>
            </a:extLst>
          </p:cNvPr>
          <p:cNvPicPr>
            <a:picLocks noRot="1" noChangeAspect="1"/>
          </p:cNvPicPr>
          <p:nvPr>
            <a:videoFile r:link="rId1"/>
          </p:nvPr>
        </p:nvPicPr>
        <p:blipFill>
          <a:blip r:embed="rId3"/>
          <a:stretch>
            <a:fillRect/>
          </a:stretch>
        </p:blipFill>
        <p:spPr>
          <a:xfrm>
            <a:off x="1840579" y="1152939"/>
            <a:ext cx="8284082" cy="4659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540971"/>
      </p:ext>
    </p:extLst>
  </p:cSld>
  <p:clrMapOvr>
    <a:masterClrMapping/>
  </p:clrMapOvr>
  <mc:AlternateContent xmlns:mc="http://schemas.openxmlformats.org/markup-compatibility/2006" xmlns:p14="http://schemas.microsoft.com/office/powerpoint/2010/main">
    <mc:Choice Requires="p14">
      <p:transition spd="slow" p14:dur="1500">
        <p14:flythrough dir="out" hasBounce="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2924E006-0E4E-4952-815F-D05ED7C24699}"/>
              </a:ext>
            </a:extLst>
          </p:cNvPr>
          <p:cNvSpPr/>
          <p:nvPr/>
        </p:nvSpPr>
        <p:spPr>
          <a:xfrm>
            <a:off x="4379023" y="2921168"/>
            <a:ext cx="3433953" cy="1015663"/>
          </a:xfrm>
          <a:prstGeom prst="rect">
            <a:avLst/>
          </a:prstGeom>
        </p:spPr>
        <p:txBody>
          <a:bodyPr wrap="none">
            <a:spAutoFit/>
          </a:bodyPr>
          <a:lstStyle/>
          <a:p>
            <a:pPr fontAlgn="base"/>
            <a:r>
              <a:rPr lang="en-US" sz="6000" b="1" dirty="0">
                <a:solidFill>
                  <a:schemeClr val="bg1"/>
                </a:solidFill>
                <a:latin typeface="Arial" panose="020B0604020202020204" pitchFamily="34" charset="0"/>
                <a:cs typeface="Arial" panose="020B0604020202020204" pitchFamily="34" charset="0"/>
              </a:rPr>
              <a:t>Isaiah 53</a:t>
            </a:r>
            <a:endParaRPr lang="en-US" sz="6000"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79295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50A40D65-DCAA-4DC8-875D-6CB719803CD7}"/>
              </a:ext>
            </a:extLst>
          </p:cNvPr>
          <p:cNvSpPr/>
          <p:nvPr/>
        </p:nvSpPr>
        <p:spPr>
          <a:xfrm>
            <a:off x="1673795" y="2828835"/>
            <a:ext cx="8844409" cy="1200329"/>
          </a:xfrm>
          <a:prstGeom prst="rect">
            <a:avLst/>
          </a:prstGeom>
        </p:spPr>
        <p:txBody>
          <a:bodyPr wrap="none">
            <a:spAutoFit/>
          </a:bodyPr>
          <a:lstStyle/>
          <a:p>
            <a:pPr algn="ctr"/>
            <a:r>
              <a:rPr lang="en-US" sz="3600" dirty="0">
                <a:solidFill>
                  <a:srgbClr val="212225"/>
                </a:solidFill>
                <a:latin typeface="Verdana" panose="020B0604030504040204" pitchFamily="34" charset="0"/>
                <a:ea typeface="Verdana" panose="020B0604030504040204" pitchFamily="34" charset="0"/>
              </a:rPr>
              <a:t>“Isaiah prophesies of the Atonement </a:t>
            </a:r>
          </a:p>
          <a:p>
            <a:pPr algn="ctr"/>
            <a:r>
              <a:rPr lang="en-US" sz="3600" dirty="0">
                <a:solidFill>
                  <a:srgbClr val="212225"/>
                </a:solidFill>
                <a:latin typeface="Verdana" panose="020B0604030504040204" pitchFamily="34" charset="0"/>
                <a:ea typeface="Verdana" panose="020B0604030504040204" pitchFamily="34" charset="0"/>
              </a:rPr>
              <a:t>of Jesus Christ”</a:t>
            </a:r>
            <a:endParaRPr lang="en-US" sz="3600" dirty="0">
              <a:latin typeface="Verdana" panose="020B0604030504040204" pitchFamily="34" charset="0"/>
              <a:ea typeface="Verdana" panose="020B0604030504040204" pitchFamily="34" charset="0"/>
            </a:endParaRPr>
          </a:p>
        </p:txBody>
      </p:sp>
      <p:sp>
        <p:nvSpPr>
          <p:cNvPr id="4" name="Rectángulo 3">
            <a:extLst>
              <a:ext uri="{FF2B5EF4-FFF2-40B4-BE49-F238E27FC236}">
                <a16:creationId xmlns:a16="http://schemas.microsoft.com/office/drawing/2014/main" id="{CC23228F-D545-45D8-A363-87AF105E0E0A}"/>
              </a:ext>
            </a:extLst>
          </p:cNvPr>
          <p:cNvSpPr/>
          <p:nvPr/>
        </p:nvSpPr>
        <p:spPr>
          <a:xfrm>
            <a:off x="892972" y="783607"/>
            <a:ext cx="169790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53:1-12</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263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00E1CA8-0BF2-4766-8C1B-6AF3649A25F8}"/>
              </a:ext>
            </a:extLst>
          </p:cNvPr>
          <p:cNvSpPr/>
          <p:nvPr/>
        </p:nvSpPr>
        <p:spPr>
          <a:xfrm>
            <a:off x="755371" y="4515367"/>
            <a:ext cx="89187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it mean that Jesus Christ grew up “as a root out of a dry ground”?</a:t>
            </a:r>
          </a:p>
        </p:txBody>
      </p:sp>
      <p:sp>
        <p:nvSpPr>
          <p:cNvPr id="9" name="Rectángulo 8">
            <a:extLst>
              <a:ext uri="{FF2B5EF4-FFF2-40B4-BE49-F238E27FC236}">
                <a16:creationId xmlns:a16="http://schemas.microsoft.com/office/drawing/2014/main" id="{B539B1AD-B32A-4314-8B02-A4F415DB9F87}"/>
              </a:ext>
            </a:extLst>
          </p:cNvPr>
          <p:cNvSpPr/>
          <p:nvPr/>
        </p:nvSpPr>
        <p:spPr>
          <a:xfrm>
            <a:off x="755373" y="1262144"/>
            <a:ext cx="1569660" cy="6078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8BB716A3-6053-4F78-ABE6-924C03ED21E9}"/>
              </a:ext>
            </a:extLst>
          </p:cNvPr>
          <p:cNvSpPr/>
          <p:nvPr/>
        </p:nvSpPr>
        <p:spPr>
          <a:xfrm>
            <a:off x="755371" y="1631476"/>
            <a:ext cx="9952383" cy="2106785"/>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99C8E6C4-2734-47CD-9D85-9375C5E7A142}"/>
              </a:ext>
            </a:extLst>
          </p:cNvPr>
          <p:cNvSpPr/>
          <p:nvPr/>
        </p:nvSpPr>
        <p:spPr>
          <a:xfrm>
            <a:off x="755374" y="779683"/>
            <a:ext cx="9395792" cy="369332"/>
          </a:xfrm>
          <a:prstGeom prst="rect">
            <a:avLst/>
          </a:prstGeom>
        </p:spPr>
        <p:txBody>
          <a:bodyPr wrap="square">
            <a:spAutoFit/>
          </a:bodyPr>
          <a:lstStyle/>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might someone be tempted to say, “No one understands what I am going through”? </a:t>
            </a:r>
          </a:p>
        </p:txBody>
      </p:sp>
      <p:sp>
        <p:nvSpPr>
          <p:cNvPr id="4" name="Rectángulo 3">
            <a:extLst>
              <a:ext uri="{FF2B5EF4-FFF2-40B4-BE49-F238E27FC236}">
                <a16:creationId xmlns:a16="http://schemas.microsoft.com/office/drawing/2014/main" id="{F06C8339-AE40-44F1-BAFB-8716B8FB029C}"/>
              </a:ext>
            </a:extLst>
          </p:cNvPr>
          <p:cNvSpPr/>
          <p:nvPr/>
        </p:nvSpPr>
        <p:spPr>
          <a:xfrm>
            <a:off x="755374" y="1277644"/>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53:1-4 </a:t>
            </a:r>
          </a:p>
        </p:txBody>
      </p:sp>
      <p:sp>
        <p:nvSpPr>
          <p:cNvPr id="5" name="Rectángulo 4">
            <a:extLst>
              <a:ext uri="{FF2B5EF4-FFF2-40B4-BE49-F238E27FC236}">
                <a16:creationId xmlns:a16="http://schemas.microsoft.com/office/drawing/2014/main" id="{DF27A730-E502-42A6-A9F9-9AC7190F5A71}"/>
              </a:ext>
            </a:extLst>
          </p:cNvPr>
          <p:cNvSpPr/>
          <p:nvPr/>
        </p:nvSpPr>
        <p:spPr>
          <a:xfrm>
            <a:off x="755374" y="1706936"/>
            <a:ext cx="10071652"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Who hath believed our report? and to whom is the arm of the Lord revealed?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For he shall grow up before him as a tender plant, and as a root out of a dry ground: he hath no form nor comeliness; and when we shall see him, there is no beauty that we should desire him.</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He is despised and rejected of men; a man of sorrows, and acquainted with grief: and we hid as it were our faces from him; he was despised, and we esteemed him not.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Surely he hath borne our griefs, and carried our sorrows: yet we did esteem him stricken, smitten of God, and afflicted.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2F90594-841F-4BC5-86B3-B31C59A94A05}"/>
              </a:ext>
            </a:extLst>
          </p:cNvPr>
          <p:cNvSpPr/>
          <p:nvPr/>
        </p:nvSpPr>
        <p:spPr>
          <a:xfrm>
            <a:off x="755371" y="3942148"/>
            <a:ext cx="99523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describe the difficulties Jesus Christ experienced during His life?</a:t>
            </a:r>
          </a:p>
        </p:txBody>
      </p:sp>
      <p:sp>
        <p:nvSpPr>
          <p:cNvPr id="8" name="Rectángulo 7">
            <a:extLst>
              <a:ext uri="{FF2B5EF4-FFF2-40B4-BE49-F238E27FC236}">
                <a16:creationId xmlns:a16="http://schemas.microsoft.com/office/drawing/2014/main" id="{EBC18212-C1B2-4FE7-ABDD-D483C87193A0}"/>
              </a:ext>
            </a:extLst>
          </p:cNvPr>
          <p:cNvSpPr/>
          <p:nvPr/>
        </p:nvSpPr>
        <p:spPr>
          <a:xfrm>
            <a:off x="755371" y="5115531"/>
            <a:ext cx="99523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that “he hath no form nor comeliness; and … there is no beauty that we should desire him”?</a:t>
            </a:r>
          </a:p>
        </p:txBody>
      </p:sp>
    </p:spTree>
    <p:extLst>
      <p:ext uri="{BB962C8B-B14F-4D97-AF65-F5344CB8AC3E}">
        <p14:creationId xmlns:p14="http://schemas.microsoft.com/office/powerpoint/2010/main" val="400333447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500" fill="hold"/>
                                        <p:tgtEl>
                                          <p:spTgt spid="7"/>
                                        </p:tgtEl>
                                        <p:attrNameLst>
                                          <p:attrName>ppt_x</p:attrName>
                                        </p:attrNameLst>
                                      </p:cBhvr>
                                      <p:tavLst>
                                        <p:tav tm="0">
                                          <p:val>
                                            <p:strVal val="#ppt_x"/>
                                          </p:val>
                                        </p:tav>
                                        <p:tav tm="100000">
                                          <p:val>
                                            <p:strVal val="#ppt_x"/>
                                          </p:val>
                                        </p:tav>
                                      </p:tavLst>
                                    </p:anim>
                                    <p:anim calcmode="lin" valueType="num">
                                      <p:cBhvr additive="base">
                                        <p:cTn id="27"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CB58307-6719-49BF-AEC7-0BA448C66C55}"/>
              </a:ext>
            </a:extLst>
          </p:cNvPr>
          <p:cNvSpPr/>
          <p:nvPr/>
        </p:nvSpPr>
        <p:spPr>
          <a:xfrm>
            <a:off x="914107" y="4297206"/>
            <a:ext cx="98599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was Jesus Christ “despised and rejected of men” (verse 3) during His life?</a:t>
            </a:r>
          </a:p>
        </p:txBody>
      </p:sp>
      <p:sp>
        <p:nvSpPr>
          <p:cNvPr id="9" name="Diagrama de flujo: documento 8">
            <a:extLst>
              <a:ext uri="{FF2B5EF4-FFF2-40B4-BE49-F238E27FC236}">
                <a16:creationId xmlns:a16="http://schemas.microsoft.com/office/drawing/2014/main" id="{4B7751ED-E7AF-47EA-8AFA-02F5B7DE39BA}"/>
              </a:ext>
            </a:extLst>
          </p:cNvPr>
          <p:cNvSpPr/>
          <p:nvPr/>
        </p:nvSpPr>
        <p:spPr>
          <a:xfrm rot="10800000">
            <a:off x="2809460" y="1192694"/>
            <a:ext cx="6724284" cy="2839207"/>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5A0175CD-F566-41F8-93F5-A52E37176590}"/>
              </a:ext>
            </a:extLst>
          </p:cNvPr>
          <p:cNvSpPr/>
          <p:nvPr/>
        </p:nvSpPr>
        <p:spPr>
          <a:xfrm>
            <a:off x="2809461" y="1815285"/>
            <a:ext cx="6573078" cy="2246769"/>
          </a:xfrm>
          <a:prstGeom prst="rect">
            <a:avLst/>
          </a:prstGeom>
        </p:spPr>
        <p:txBody>
          <a:bodyPr wrap="square">
            <a:spAutoFit/>
          </a:bodyPr>
          <a:lstStyle/>
          <a:p>
            <a:pPr algn="ctr"/>
            <a:r>
              <a:rPr lang="en-US" sz="2000" i="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was nothing about [Jesus] to cause people to single him out. In appearance he was like men; and so it is expressed here by the prophet that he had no form or comeliness, that is, he was not so distinctive, so different from others that people would recognize him as the Son of God. He appeared as a mortal man” (Doctrines of Salvation, comp. Bruce R. McConkie, 3 vols. [1954–56], 1:23).</a:t>
            </a:r>
          </a:p>
        </p:txBody>
      </p:sp>
      <p:sp>
        <p:nvSpPr>
          <p:cNvPr id="4" name="Rectángulo 3">
            <a:extLst>
              <a:ext uri="{FF2B5EF4-FFF2-40B4-BE49-F238E27FC236}">
                <a16:creationId xmlns:a16="http://schemas.microsoft.com/office/drawing/2014/main" id="{84C75B87-A0BA-4C15-B5B7-600676BF424C}"/>
              </a:ext>
            </a:extLst>
          </p:cNvPr>
          <p:cNvSpPr/>
          <p:nvPr/>
        </p:nvSpPr>
        <p:spPr>
          <a:xfrm>
            <a:off x="914108" y="968273"/>
            <a:ext cx="3826689" cy="369332"/>
          </a:xfrm>
          <a:prstGeom prst="rect">
            <a:avLst/>
          </a:prstGeom>
        </p:spPr>
        <p:txBody>
          <a:bodyPr wrap="none">
            <a:spAutoFit/>
          </a:bodyPr>
          <a:lstStyle/>
          <a:p>
            <a:r>
              <a:rPr lang="en-US" b="1" dirty="0">
                <a:solidFill>
                  <a:srgbClr val="212225"/>
                </a:solidFill>
                <a:latin typeface="Arial" panose="020B0604020202020204" pitchFamily="34" charset="0"/>
                <a:cs typeface="Arial" panose="020B0604020202020204" pitchFamily="34" charset="0"/>
              </a:rPr>
              <a:t>President Joseph Fielding Smith.</a:t>
            </a:r>
            <a:endParaRPr lang="en-US" b="1"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CE55785-AD41-4211-A3F5-622733ADD9C0}"/>
              </a:ext>
            </a:extLst>
          </p:cNvPr>
          <p:cNvSpPr/>
          <p:nvPr/>
        </p:nvSpPr>
        <p:spPr>
          <a:xfrm>
            <a:off x="914107" y="4868481"/>
            <a:ext cx="56220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Whose griefs and sorrows did Jesus Christ bear?</a:t>
            </a:r>
          </a:p>
        </p:txBody>
      </p:sp>
      <p:sp>
        <p:nvSpPr>
          <p:cNvPr id="7" name="Rectángulo 6">
            <a:extLst>
              <a:ext uri="{FF2B5EF4-FFF2-40B4-BE49-F238E27FC236}">
                <a16:creationId xmlns:a16="http://schemas.microsoft.com/office/drawing/2014/main" id="{5BBD3E2A-0F1D-44CA-8697-A644C06FF087}"/>
              </a:ext>
            </a:extLst>
          </p:cNvPr>
          <p:cNvSpPr/>
          <p:nvPr/>
        </p:nvSpPr>
        <p:spPr>
          <a:xfrm>
            <a:off x="914107" y="5335728"/>
            <a:ext cx="5557932"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bore our griefs and carried our sorrows.</a:t>
            </a:r>
          </a:p>
        </p:txBody>
      </p:sp>
      <p:sp>
        <p:nvSpPr>
          <p:cNvPr id="8" name="Rectángulo 7">
            <a:extLst>
              <a:ext uri="{FF2B5EF4-FFF2-40B4-BE49-F238E27FC236}">
                <a16:creationId xmlns:a16="http://schemas.microsoft.com/office/drawing/2014/main" id="{4EEA538A-0FCA-4837-97EA-CFD388492ABC}"/>
              </a:ext>
            </a:extLst>
          </p:cNvPr>
          <p:cNvSpPr/>
          <p:nvPr/>
        </p:nvSpPr>
        <p:spPr>
          <a:xfrm>
            <a:off x="914107" y="5889727"/>
            <a:ext cx="997918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is it important to know that the Savior has borne our griefs and carried our sorrows?</a:t>
            </a:r>
          </a:p>
        </p:txBody>
      </p:sp>
    </p:spTree>
    <p:extLst>
      <p:ext uri="{BB962C8B-B14F-4D97-AF65-F5344CB8AC3E}">
        <p14:creationId xmlns:p14="http://schemas.microsoft.com/office/powerpoint/2010/main" val="41445562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Vertical)">
                                      <p:cBhvr>
                                        <p:cTn id="3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5C2B74B0-D221-4E3D-8EBE-4C8FF09BEE84}"/>
              </a:ext>
            </a:extLst>
          </p:cNvPr>
          <p:cNvSpPr/>
          <p:nvPr/>
        </p:nvSpPr>
        <p:spPr>
          <a:xfrm>
            <a:off x="3048000" y="1859340"/>
            <a:ext cx="6096000" cy="3416320"/>
          </a:xfrm>
          <a:prstGeom prst="rect">
            <a:avLst/>
          </a:prstGeom>
        </p:spPr>
        <p:txBody>
          <a:bodyPr>
            <a:spAutoFit/>
          </a:bodyPr>
          <a:lstStyle/>
          <a:p>
            <a:pPr algn="ctr"/>
            <a:r>
              <a:rPr lang="en-US" dirty="0">
                <a:solidFill>
                  <a:schemeClr val="accent1"/>
                </a:solidFill>
                <a:latin typeface="Arial" panose="020B0604020202020204" pitchFamily="34" charset="0"/>
                <a:cs typeface="Arial" panose="020B0604020202020204" pitchFamily="34" charset="0"/>
              </a:rPr>
              <a:t>“There is no physical pain, no spiritual wound, no anguish of soul or heartache, no infirmity or weakness you or I ever confront in mortality that the Savior did not experience first. In a moment of weakness we may cry out, ‘No one knows what it is like. No one understands.’ But the Son of God perfectly knows and understands, for He has felt and borne our individual burdens. And because of His infinite and eternal sacrifice (see Alma 34:14), He has perfect empathy and can extend to us His arm of mercy. He can reach out, touch, succor, heal, and strengthen us” (“Bear Up Their Burdens with Ease,”</a:t>
            </a:r>
            <a:r>
              <a:rPr lang="en-US" i="1" dirty="0">
                <a:solidFill>
                  <a:schemeClr val="accent1"/>
                </a:solidFill>
                <a:latin typeface="Arial" panose="020B0604020202020204" pitchFamily="34" charset="0"/>
                <a:cs typeface="Arial" panose="020B0604020202020204" pitchFamily="34" charset="0"/>
              </a:rPr>
              <a:t> Ensign</a:t>
            </a:r>
            <a:r>
              <a:rPr lang="en-US" dirty="0">
                <a:solidFill>
                  <a:schemeClr val="accent1"/>
                </a:solidFill>
                <a:latin typeface="Arial" panose="020B0604020202020204" pitchFamily="34" charset="0"/>
                <a:cs typeface="Arial" panose="020B0604020202020204" pitchFamily="34" charset="0"/>
              </a:rPr>
              <a:t> or </a:t>
            </a:r>
            <a:r>
              <a:rPr lang="en-US" i="1" dirty="0">
                <a:solidFill>
                  <a:schemeClr val="accent1"/>
                </a:solidFill>
                <a:latin typeface="Arial" panose="020B0604020202020204" pitchFamily="34" charset="0"/>
                <a:cs typeface="Arial" panose="020B0604020202020204" pitchFamily="34" charset="0"/>
              </a:rPr>
              <a:t>Liahona,</a:t>
            </a:r>
            <a:r>
              <a:rPr lang="en-US" dirty="0">
                <a:solidFill>
                  <a:schemeClr val="accent1"/>
                </a:solidFill>
                <a:latin typeface="Arial" panose="020B0604020202020204" pitchFamily="34" charset="0"/>
                <a:cs typeface="Arial" panose="020B0604020202020204" pitchFamily="34" charset="0"/>
              </a:rPr>
              <a:t> May 2014, 90).</a:t>
            </a:r>
          </a:p>
        </p:txBody>
      </p:sp>
      <p:sp>
        <p:nvSpPr>
          <p:cNvPr id="4" name="Rectángulo 3">
            <a:extLst>
              <a:ext uri="{FF2B5EF4-FFF2-40B4-BE49-F238E27FC236}">
                <a16:creationId xmlns:a16="http://schemas.microsoft.com/office/drawing/2014/main" id="{B6B0D61B-02A9-4B3B-A135-378FAC2EED3E}"/>
              </a:ext>
            </a:extLst>
          </p:cNvPr>
          <p:cNvSpPr/>
          <p:nvPr/>
        </p:nvSpPr>
        <p:spPr>
          <a:xfrm>
            <a:off x="889396" y="968273"/>
            <a:ext cx="69342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Elder David. A. Bednar of the Quorum of the Twelve Apostles:</a:t>
            </a:r>
          </a:p>
        </p:txBody>
      </p:sp>
    </p:spTree>
    <p:extLst>
      <p:ext uri="{BB962C8B-B14F-4D97-AF65-F5344CB8AC3E}">
        <p14:creationId xmlns:p14="http://schemas.microsoft.com/office/powerpoint/2010/main" val="21648076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357786A-0B41-43B1-AD61-99F61FD884BB}"/>
              </a:ext>
            </a:extLst>
          </p:cNvPr>
          <p:cNvSpPr/>
          <p:nvPr/>
        </p:nvSpPr>
        <p:spPr>
          <a:xfrm>
            <a:off x="1113184" y="783607"/>
            <a:ext cx="1569660" cy="6078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B8ADA230-B828-4357-86B4-4EF56098E6A9}"/>
              </a:ext>
            </a:extLst>
          </p:cNvPr>
          <p:cNvSpPr/>
          <p:nvPr/>
        </p:nvSpPr>
        <p:spPr>
          <a:xfrm>
            <a:off x="1113183" y="1152939"/>
            <a:ext cx="9806608" cy="1138773"/>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8FB805D1-753F-4AF6-8E4F-D1E0BE7ADE49}"/>
              </a:ext>
            </a:extLst>
          </p:cNvPr>
          <p:cNvSpPr/>
          <p:nvPr/>
        </p:nvSpPr>
        <p:spPr>
          <a:xfrm>
            <a:off x="1127901" y="803910"/>
            <a:ext cx="15696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53:5-6</a:t>
            </a:r>
          </a:p>
        </p:txBody>
      </p:sp>
      <p:sp>
        <p:nvSpPr>
          <p:cNvPr id="4" name="Rectángulo 3">
            <a:extLst>
              <a:ext uri="{FF2B5EF4-FFF2-40B4-BE49-F238E27FC236}">
                <a16:creationId xmlns:a16="http://schemas.microsoft.com/office/drawing/2014/main" id="{18F6A725-BF3E-4EE7-BE06-1CDCE875F180}"/>
              </a:ext>
            </a:extLst>
          </p:cNvPr>
          <p:cNvSpPr/>
          <p:nvPr/>
        </p:nvSpPr>
        <p:spPr>
          <a:xfrm>
            <a:off x="1127901" y="1148638"/>
            <a:ext cx="9806608" cy="113877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But he was wounded for our transgressions, he was bruised for our iniquities: the chastisement of our peace was upon him; and with his stripes we are healed.</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All we like sheep have gone astray; we have turned every one to his own way; and the Lord hath laid on him the iniquity of us all.</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1BE83C2-2042-4AB4-96F4-6EA62BA8169B}"/>
              </a:ext>
            </a:extLst>
          </p:cNvPr>
          <p:cNvSpPr/>
          <p:nvPr/>
        </p:nvSpPr>
        <p:spPr>
          <a:xfrm>
            <a:off x="1113183" y="2389711"/>
            <a:ext cx="46730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else did Jesus Christ suffer for us?</a:t>
            </a:r>
          </a:p>
        </p:txBody>
      </p:sp>
      <p:pic>
        <p:nvPicPr>
          <p:cNvPr id="1026" name="Picture 2" descr="https://media.ldscdn.org/images/media-library/gospel-art/new-testament/jesus-praying-in-gethsemane-39591-gallery.jpg">
            <a:extLst>
              <a:ext uri="{FF2B5EF4-FFF2-40B4-BE49-F238E27FC236}">
                <a16:creationId xmlns:a16="http://schemas.microsoft.com/office/drawing/2014/main" id="{835D24CE-67FA-4EBB-A520-E3C77673E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601" y="2928958"/>
            <a:ext cx="3238914" cy="352261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F867207D-40B3-4E8F-AEC0-853793CF4817}"/>
              </a:ext>
            </a:extLst>
          </p:cNvPr>
          <p:cNvSpPr/>
          <p:nvPr/>
        </p:nvSpPr>
        <p:spPr>
          <a:xfrm>
            <a:off x="1113183" y="3259723"/>
            <a:ext cx="582601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How would you summarize Isaiah’s teachings in verse 5? </a:t>
            </a:r>
          </a:p>
        </p:txBody>
      </p:sp>
      <p:sp>
        <p:nvSpPr>
          <p:cNvPr id="9" name="Rectángulo 8">
            <a:extLst>
              <a:ext uri="{FF2B5EF4-FFF2-40B4-BE49-F238E27FC236}">
                <a16:creationId xmlns:a16="http://schemas.microsoft.com/office/drawing/2014/main" id="{80637B52-D737-48F9-9EEF-9C0A2EE1712B}"/>
              </a:ext>
            </a:extLst>
          </p:cNvPr>
          <p:cNvSpPr/>
          <p:nvPr/>
        </p:nvSpPr>
        <p:spPr>
          <a:xfrm>
            <a:off x="1127901" y="4043934"/>
            <a:ext cx="5811300" cy="646331"/>
          </a:xfrm>
          <a:prstGeom prst="rect">
            <a:avLst/>
          </a:prstGeom>
        </p:spPr>
        <p:txBody>
          <a:bodyPr wrap="square">
            <a:spAutoFit/>
          </a:bodyPr>
          <a:lstStyle/>
          <a:p>
            <a:r>
              <a:rPr lang="en-US" b="1" i="1" dirty="0">
                <a:solidFill>
                  <a:schemeClr val="accent2">
                    <a:lumMod val="75000"/>
                  </a:schemeClr>
                </a:solidFill>
                <a:effectLst>
                  <a:outerShdw blurRad="38100" dist="38100" dir="2700000" algn="tl">
                    <a:srgbClr val="000000">
                      <a:alpha val="43137"/>
                    </a:srgbClr>
                  </a:outerShdw>
                </a:effectLst>
                <a:latin typeface="McKayldsLat-Bold"/>
              </a:rPr>
              <a:t>Jesus Christ suffered for the transgressions and iniquities of all so that we can be forgiven and healed.</a:t>
            </a:r>
            <a:r>
              <a:rPr lang="en-US" i="1" dirty="0">
                <a:solidFill>
                  <a:schemeClr val="accent2">
                    <a:lumMod val="75000"/>
                  </a:schemeClr>
                </a:solidFill>
                <a:effectLst>
                  <a:outerShdw blurRad="38100" dist="38100" dir="2700000" algn="tl">
                    <a:srgbClr val="000000">
                      <a:alpha val="43137"/>
                    </a:srgbClr>
                  </a:outerShdw>
                </a:effectLst>
                <a:latin typeface="McKayldsLat-Regular"/>
              </a:rPr>
              <a:t> </a:t>
            </a:r>
            <a:endParaRPr lang="en-US" i="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0429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grama de flujo: documento 5">
            <a:extLst>
              <a:ext uri="{FF2B5EF4-FFF2-40B4-BE49-F238E27FC236}">
                <a16:creationId xmlns:a16="http://schemas.microsoft.com/office/drawing/2014/main" id="{A97F8D2D-28AD-4E5B-A130-E05CD786D901}"/>
              </a:ext>
            </a:extLst>
          </p:cNvPr>
          <p:cNvSpPr/>
          <p:nvPr/>
        </p:nvSpPr>
        <p:spPr>
          <a:xfrm>
            <a:off x="2743201" y="1519464"/>
            <a:ext cx="6925455" cy="2923877"/>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788536CF-97DC-49F3-AE24-DFBD1F31908D}"/>
              </a:ext>
            </a:extLst>
          </p:cNvPr>
          <p:cNvSpPr/>
          <p:nvPr/>
        </p:nvSpPr>
        <p:spPr>
          <a:xfrm>
            <a:off x="2743201" y="1519465"/>
            <a:ext cx="6652591" cy="2308324"/>
          </a:xfrm>
          <a:prstGeom prst="rect">
            <a:avLst/>
          </a:prstGeom>
        </p:spPr>
        <p:txBody>
          <a:bodyPr wrap="square">
            <a:spAutoFit/>
          </a:bodyPr>
          <a:lstStyle/>
          <a:p>
            <a:pPr algn="ctr" fontAlgn="base"/>
            <a:r>
              <a:rPr lang="en-US" dirty="0">
                <a:solidFill>
                  <a:schemeClr val="accent1"/>
                </a:solidFill>
                <a:latin typeface="Arial" panose="020B0604020202020204" pitchFamily="34" charset="0"/>
                <a:cs typeface="Arial" panose="020B0604020202020204" pitchFamily="34" charset="0"/>
              </a:rPr>
              <a:t>“He suffered so much pain, ‘indescribable anguish,’ and ‘overpowering torture’ [John Taylor, </a:t>
            </a:r>
            <a:r>
              <a:rPr lang="en-US" i="1" dirty="0">
                <a:solidFill>
                  <a:schemeClr val="accent1"/>
                </a:solidFill>
                <a:latin typeface="Arial" panose="020B0604020202020204" pitchFamily="34" charset="0"/>
                <a:cs typeface="Arial" panose="020B0604020202020204" pitchFamily="34" charset="0"/>
              </a:rPr>
              <a:t>The Mediation and Atonement</a:t>
            </a:r>
            <a:r>
              <a:rPr lang="en-US" dirty="0">
                <a:solidFill>
                  <a:schemeClr val="accent1"/>
                </a:solidFill>
                <a:latin typeface="Arial" panose="020B0604020202020204" pitchFamily="34" charset="0"/>
                <a:cs typeface="Arial" panose="020B0604020202020204" pitchFamily="34" charset="0"/>
              </a:rPr>
              <a:t> (1882), 150] for our sake. His profound suffering in the Garden of Gethsemane … caused Him ‘to tremble because of pain, and to bleed at every pore, and to suffer both body and spirit’ [D&amp;C 19:18]. …</a:t>
            </a:r>
          </a:p>
          <a:p>
            <a:pPr algn="ctr" fontAlgn="base"/>
            <a:r>
              <a:rPr lang="en-US" dirty="0">
                <a:solidFill>
                  <a:schemeClr val="accent1"/>
                </a:solidFill>
                <a:latin typeface="Arial" panose="020B0604020202020204" pitchFamily="34" charset="0"/>
                <a:cs typeface="Arial" panose="020B0604020202020204" pitchFamily="34" charset="0"/>
              </a:rPr>
              <a:t>“… No one has ever suffered in any degree what He did” (“The Atonement: Our Greatest Hope,”</a:t>
            </a:r>
            <a:r>
              <a:rPr lang="en-US" i="1" dirty="0">
                <a:solidFill>
                  <a:schemeClr val="accent1"/>
                </a:solidFill>
                <a:latin typeface="Arial" panose="020B0604020202020204" pitchFamily="34" charset="0"/>
                <a:cs typeface="Arial" panose="020B0604020202020204" pitchFamily="34" charset="0"/>
              </a:rPr>
              <a:t> Ensign,</a:t>
            </a:r>
            <a:r>
              <a:rPr lang="en-US" dirty="0">
                <a:solidFill>
                  <a:schemeClr val="accent1"/>
                </a:solidFill>
                <a:latin typeface="Arial" panose="020B0604020202020204" pitchFamily="34" charset="0"/>
                <a:cs typeface="Arial" panose="020B0604020202020204" pitchFamily="34" charset="0"/>
              </a:rPr>
              <a:t>Nov. 2001, 19).</a:t>
            </a:r>
            <a:endParaRPr lang="en-US" b="0" i="0" dirty="0">
              <a:solidFill>
                <a:schemeClr val="accent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D7710DC-3E79-443E-8BC5-5E6022FA8DEF}"/>
              </a:ext>
            </a:extLst>
          </p:cNvPr>
          <p:cNvSpPr/>
          <p:nvPr/>
        </p:nvSpPr>
        <p:spPr>
          <a:xfrm>
            <a:off x="596700" y="907583"/>
            <a:ext cx="5609228" cy="369332"/>
          </a:xfrm>
          <a:prstGeom prst="rect">
            <a:avLst/>
          </a:prstGeom>
        </p:spPr>
        <p:txBody>
          <a:bodyPr wrap="none">
            <a:spAutoFit/>
          </a:bodyPr>
          <a:lstStyle/>
          <a:p>
            <a:r>
              <a:rPr lang="en-US" b="1" dirty="0">
                <a:solidFill>
                  <a:schemeClr val="bg2">
                    <a:lumMod val="75000"/>
                  </a:schemeClr>
                </a:solidFill>
                <a:latin typeface="Arial" panose="020B0604020202020204" pitchFamily="34" charset="0"/>
                <a:cs typeface="Arial" panose="020B0604020202020204" pitchFamily="34" charset="0"/>
              </a:rPr>
              <a:t>President James E. Faust of the First Presidency:</a:t>
            </a:r>
          </a:p>
        </p:txBody>
      </p:sp>
      <p:sp>
        <p:nvSpPr>
          <p:cNvPr id="5" name="Rectángulo 4">
            <a:extLst>
              <a:ext uri="{FF2B5EF4-FFF2-40B4-BE49-F238E27FC236}">
                <a16:creationId xmlns:a16="http://schemas.microsoft.com/office/drawing/2014/main" id="{2497BC08-DD31-44B1-A750-AC5CEB005272}"/>
              </a:ext>
            </a:extLst>
          </p:cNvPr>
          <p:cNvSpPr/>
          <p:nvPr/>
        </p:nvSpPr>
        <p:spPr>
          <a:xfrm>
            <a:off x="834452" y="4626605"/>
            <a:ext cx="9992574"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feelings do you have for the Savior as you consider that He suffered the penalty for your sins? Why?</a:t>
            </a:r>
          </a:p>
        </p:txBody>
      </p:sp>
    </p:spTree>
    <p:extLst>
      <p:ext uri="{BB962C8B-B14F-4D97-AF65-F5344CB8AC3E}">
        <p14:creationId xmlns:p14="http://schemas.microsoft.com/office/powerpoint/2010/main" val="186652442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9AEFCC8-57F1-4C53-A001-0FADDB3E9E89}"/>
              </a:ext>
            </a:extLst>
          </p:cNvPr>
          <p:cNvSpPr/>
          <p:nvPr/>
        </p:nvSpPr>
        <p:spPr>
          <a:xfrm>
            <a:off x="580143" y="633909"/>
            <a:ext cx="1807363" cy="97702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4140727D-C7FB-4F10-BA98-C96DD592E9D4}"/>
              </a:ext>
            </a:extLst>
          </p:cNvPr>
          <p:cNvSpPr/>
          <p:nvPr/>
        </p:nvSpPr>
        <p:spPr>
          <a:xfrm>
            <a:off x="583097" y="933920"/>
            <a:ext cx="10376450" cy="3416320"/>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128</a:t>
            </a:r>
          </a:p>
        </p:txBody>
      </p:sp>
      <p:sp>
        <p:nvSpPr>
          <p:cNvPr id="2" name="Rectángulo 1">
            <a:extLst>
              <a:ext uri="{FF2B5EF4-FFF2-40B4-BE49-F238E27FC236}">
                <a16:creationId xmlns:a16="http://schemas.microsoft.com/office/drawing/2014/main" id="{2614428C-03EB-4BF8-8270-192BC2A7CD62}"/>
              </a:ext>
            </a:extLst>
          </p:cNvPr>
          <p:cNvSpPr/>
          <p:nvPr/>
        </p:nvSpPr>
        <p:spPr>
          <a:xfrm>
            <a:off x="702366" y="633909"/>
            <a:ext cx="1685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53:7-11</a:t>
            </a:r>
          </a:p>
        </p:txBody>
      </p:sp>
      <p:sp>
        <p:nvSpPr>
          <p:cNvPr id="4" name="Rectángulo 3">
            <a:extLst>
              <a:ext uri="{FF2B5EF4-FFF2-40B4-BE49-F238E27FC236}">
                <a16:creationId xmlns:a16="http://schemas.microsoft.com/office/drawing/2014/main" id="{F0DCC6C3-FA97-499F-B6A0-B321DB9D371C}"/>
              </a:ext>
            </a:extLst>
          </p:cNvPr>
          <p:cNvSpPr/>
          <p:nvPr/>
        </p:nvSpPr>
        <p:spPr>
          <a:xfrm>
            <a:off x="702366" y="933920"/>
            <a:ext cx="10137912"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He was oppressed, and he was afflicted, yet he opened not his mouth: he is brought as a lamb to the slaughter, and as a sheep before her shearers is dumb, so he openeth not his mouth.</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He was taken from prison and from judgment: and who shall declare his generation? for he was cut off out of the land of the living: for the transgression of my people was he stricken.</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he made his grave with the wicked, and with the rich in his death; because he had done no violence, neither was any deceit in his mouth.</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Yet it pleased the Lord to bruise him; he hath put him to grief: when thou shalt make his soul an offering for sin, he shall see his seed, he shall prolong his days, and the pleasure of the Lord shall prosper in his hand.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He shall see of the travail of his soul, and shall be satisfied: by his knowledge shall my righteous servant justify many; for he shall bear their iniquities.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33E7395-8391-4453-9D3B-1A9B82FFFA71}"/>
              </a:ext>
            </a:extLst>
          </p:cNvPr>
          <p:cNvSpPr/>
          <p:nvPr/>
        </p:nvSpPr>
        <p:spPr>
          <a:xfrm>
            <a:off x="702366" y="4469575"/>
            <a:ext cx="70497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else did the Savior experience as part of His Atonement?</a:t>
            </a:r>
          </a:p>
        </p:txBody>
      </p:sp>
      <p:sp>
        <p:nvSpPr>
          <p:cNvPr id="6" name="Rectángulo 5">
            <a:extLst>
              <a:ext uri="{FF2B5EF4-FFF2-40B4-BE49-F238E27FC236}">
                <a16:creationId xmlns:a16="http://schemas.microsoft.com/office/drawing/2014/main" id="{8D0CB242-3FD7-4BF1-AE24-C9DFDBE88410}"/>
              </a:ext>
            </a:extLst>
          </p:cNvPr>
          <p:cNvSpPr/>
          <p:nvPr/>
        </p:nvSpPr>
        <p:spPr>
          <a:xfrm>
            <a:off x="702366" y="5089767"/>
            <a:ext cx="72934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Jesus Christ see as He accomplished the Atonement?</a:t>
            </a:r>
          </a:p>
        </p:txBody>
      </p:sp>
    </p:spTree>
    <p:extLst>
      <p:ext uri="{BB962C8B-B14F-4D97-AF65-F5344CB8AC3E}">
        <p14:creationId xmlns:p14="http://schemas.microsoft.com/office/powerpoint/2010/main" val="171157025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480</Words>
  <Application>Microsoft Office PowerPoint</Application>
  <PresentationFormat>Panorámica</PresentationFormat>
  <Paragraphs>55</Paragraphs>
  <Slides>11</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Arial</vt:lpstr>
      <vt:lpstr>Calibri</vt:lpstr>
      <vt:lpstr>Century Gothic</vt:lpstr>
      <vt:lpstr>Dubai</vt:lpstr>
      <vt:lpstr>McKayldsLat-Bold</vt:lpstr>
      <vt:lpstr>McKayldsLat-Regular</vt:lpstr>
      <vt:lpstr>Rockwell</vt:lpstr>
      <vt:lpstr>Times New Roman</vt:lpstr>
      <vt:lpstr>Trebuchet MS</vt:lpstr>
      <vt:lpstr>Verdana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5047</cp:revision>
  <dcterms:created xsi:type="dcterms:W3CDTF">2018-08-29T04:26:39Z</dcterms:created>
  <dcterms:modified xsi:type="dcterms:W3CDTF">2019-06-11T06:29:36Z</dcterms:modified>
</cp:coreProperties>
</file>