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383" r:id="rId3"/>
    <p:sldId id="384" r:id="rId4"/>
    <p:sldId id="385" r:id="rId5"/>
    <p:sldId id="386" r:id="rId6"/>
    <p:sldId id="387" r:id="rId7"/>
    <p:sldId id="388" r:id="rId8"/>
    <p:sldId id="389" r:id="rId9"/>
    <p:sldId id="390" r:id="rId10"/>
    <p:sldId id="391" r:id="rId11"/>
    <p:sldId id="392" r:id="rId12"/>
    <p:sldId id="40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6F0F"/>
    <a:srgbClr val="D6E513"/>
    <a:srgbClr val="FF6600"/>
    <a:srgbClr val="B9DF63"/>
    <a:srgbClr val="59C7E9"/>
    <a:srgbClr val="E9715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UhgBU3coP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705E32F-D94C-466F-B73B-2C17F2565977}"/>
              </a:ext>
            </a:extLst>
          </p:cNvPr>
          <p:cNvSpPr/>
          <p:nvPr/>
        </p:nvSpPr>
        <p:spPr>
          <a:xfrm>
            <a:off x="9446104" y="2090783"/>
            <a:ext cx="1384347" cy="6242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43719AA4-D7C0-440E-AAC9-99C34F8E73E8}"/>
              </a:ext>
            </a:extLst>
          </p:cNvPr>
          <p:cNvSpPr/>
          <p:nvPr/>
        </p:nvSpPr>
        <p:spPr>
          <a:xfrm>
            <a:off x="782448" y="2460115"/>
            <a:ext cx="10052135" cy="96888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D2121385-28AB-48B6-BF42-E96BBD7D6FA1}"/>
              </a:ext>
            </a:extLst>
          </p:cNvPr>
          <p:cNvSpPr/>
          <p:nvPr/>
        </p:nvSpPr>
        <p:spPr>
          <a:xfrm>
            <a:off x="822191" y="968273"/>
            <a:ext cx="5788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something is sold, who becomes the owner?</a:t>
            </a:r>
          </a:p>
        </p:txBody>
      </p:sp>
      <p:sp>
        <p:nvSpPr>
          <p:cNvPr id="4" name="Rectángulo 3">
            <a:extLst>
              <a:ext uri="{FF2B5EF4-FFF2-40B4-BE49-F238E27FC236}">
                <a16:creationId xmlns:a16="http://schemas.microsoft.com/office/drawing/2014/main" id="{38CFD7D3-1796-4BA3-B7F6-2377933049E6}"/>
              </a:ext>
            </a:extLst>
          </p:cNvPr>
          <p:cNvSpPr/>
          <p:nvPr/>
        </p:nvSpPr>
        <p:spPr>
          <a:xfrm>
            <a:off x="822191" y="1584346"/>
            <a:ext cx="19543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owns you?</a:t>
            </a:r>
          </a:p>
        </p:txBody>
      </p:sp>
      <p:sp>
        <p:nvSpPr>
          <p:cNvPr id="5" name="Rectángulo 4">
            <a:extLst>
              <a:ext uri="{FF2B5EF4-FFF2-40B4-BE49-F238E27FC236}">
                <a16:creationId xmlns:a16="http://schemas.microsoft.com/office/drawing/2014/main" id="{4FDE6B72-7938-469E-8289-AF0BECD45A5A}"/>
              </a:ext>
            </a:extLst>
          </p:cNvPr>
          <p:cNvSpPr/>
          <p:nvPr/>
        </p:nvSpPr>
        <p:spPr>
          <a:xfrm>
            <a:off x="9441972" y="2077245"/>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50:1</a:t>
            </a:r>
          </a:p>
        </p:txBody>
      </p:sp>
      <p:sp>
        <p:nvSpPr>
          <p:cNvPr id="6" name="Rectángulo 5">
            <a:extLst>
              <a:ext uri="{FF2B5EF4-FFF2-40B4-BE49-F238E27FC236}">
                <a16:creationId xmlns:a16="http://schemas.microsoft.com/office/drawing/2014/main" id="{8FF17FBE-EFC8-4EC8-B8C1-9C978F3F00FB}"/>
              </a:ext>
            </a:extLst>
          </p:cNvPr>
          <p:cNvSpPr/>
          <p:nvPr/>
        </p:nvSpPr>
        <p:spPr>
          <a:xfrm>
            <a:off x="835217" y="2448762"/>
            <a:ext cx="1005213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Thus saith the Lord, Where is the bill of your mother’s divorcement, whom I have put away? or which of my creditors is it to whom I have sold you? Behold, for your iniquities have ye sold yourselves, and for your transgressions is your mother put away.</a:t>
            </a:r>
          </a:p>
        </p:txBody>
      </p:sp>
      <p:sp>
        <p:nvSpPr>
          <p:cNvPr id="8" name="Rectángulo 7">
            <a:extLst>
              <a:ext uri="{FF2B5EF4-FFF2-40B4-BE49-F238E27FC236}">
                <a16:creationId xmlns:a16="http://schemas.microsoft.com/office/drawing/2014/main" id="{64F01882-AD80-4892-BE99-90171C368981}"/>
              </a:ext>
            </a:extLst>
          </p:cNvPr>
          <p:cNvSpPr/>
          <p:nvPr/>
        </p:nvSpPr>
        <p:spPr>
          <a:xfrm>
            <a:off x="782448" y="3621360"/>
            <a:ext cx="1009187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the Lord meant when He said, “For your iniquities have ye sold yourselves”?</a:t>
            </a:r>
          </a:p>
        </p:txBody>
      </p:sp>
      <p:sp>
        <p:nvSpPr>
          <p:cNvPr id="10" name="Rectángulo 9">
            <a:extLst>
              <a:ext uri="{FF2B5EF4-FFF2-40B4-BE49-F238E27FC236}">
                <a16:creationId xmlns:a16="http://schemas.microsoft.com/office/drawing/2014/main" id="{192D02C7-B360-4418-92AD-70AC2F65AA0F}"/>
              </a:ext>
            </a:extLst>
          </p:cNvPr>
          <p:cNvSpPr/>
          <p:nvPr/>
        </p:nvSpPr>
        <p:spPr>
          <a:xfrm>
            <a:off x="782448" y="4132317"/>
            <a:ext cx="48013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verse 1?</a:t>
            </a:r>
          </a:p>
        </p:txBody>
      </p:sp>
      <p:sp>
        <p:nvSpPr>
          <p:cNvPr id="11" name="Rectángulo 10">
            <a:extLst>
              <a:ext uri="{FF2B5EF4-FFF2-40B4-BE49-F238E27FC236}">
                <a16:creationId xmlns:a16="http://schemas.microsoft.com/office/drawing/2014/main" id="{0B3FE219-602D-42B9-AF9E-E4C93C706EE0}"/>
              </a:ext>
            </a:extLst>
          </p:cNvPr>
          <p:cNvSpPr/>
          <p:nvPr/>
        </p:nvSpPr>
        <p:spPr>
          <a:xfrm>
            <a:off x="3579571" y="4769761"/>
            <a:ext cx="4563429" cy="384721"/>
          </a:xfrm>
          <a:prstGeom prst="rect">
            <a:avLst/>
          </a:prstGeom>
        </p:spPr>
        <p:txBody>
          <a:bodyPr wrap="none">
            <a:spAutoFit/>
          </a:bodyPr>
          <a:lstStyle/>
          <a:p>
            <a:r>
              <a:rPr lang="en-US" sz="1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we sin, we sell ourselves into captivity.</a:t>
            </a:r>
          </a:p>
        </p:txBody>
      </p:sp>
      <p:sp>
        <p:nvSpPr>
          <p:cNvPr id="12" name="Rectángulo 11">
            <a:extLst>
              <a:ext uri="{FF2B5EF4-FFF2-40B4-BE49-F238E27FC236}">
                <a16:creationId xmlns:a16="http://schemas.microsoft.com/office/drawing/2014/main" id="{1869CDA8-502B-4C46-A87B-6F18069BF60F}"/>
              </a:ext>
            </a:extLst>
          </p:cNvPr>
          <p:cNvSpPr/>
          <p:nvPr/>
        </p:nvSpPr>
        <p:spPr>
          <a:xfrm>
            <a:off x="822191" y="5311162"/>
            <a:ext cx="94747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how we might sell ourselves into captivity through sin?</a:t>
            </a:r>
          </a:p>
        </p:txBody>
      </p:sp>
    </p:spTree>
    <p:extLst>
      <p:ext uri="{BB962C8B-B14F-4D97-AF65-F5344CB8AC3E}">
        <p14:creationId xmlns:p14="http://schemas.microsoft.com/office/powerpoint/2010/main" val="1837685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3"/>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style.rotation</p:attrName>
                                        </p:attrNameLst>
                                      </p:cBhvr>
                                      <p:tavLst>
                                        <p:tav tm="0">
                                          <p:val>
                                            <p:fltVal val="720"/>
                                          </p:val>
                                        </p:tav>
                                        <p:tav tm="100000">
                                          <p:val>
                                            <p:fltVal val="0"/>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800" decel="100000"/>
                                        <p:tgtEl>
                                          <p:spTgt spid="11"/>
                                        </p:tgtEl>
                                      </p:cBhvr>
                                    </p:animEffect>
                                    <p:anim calcmode="lin" valueType="num">
                                      <p:cBhvr>
                                        <p:cTn id="42" dur="800" decel="100000" fill="hold"/>
                                        <p:tgtEl>
                                          <p:spTgt spid="11"/>
                                        </p:tgtEl>
                                        <p:attrNameLst>
                                          <p:attrName>style.rotation</p:attrName>
                                        </p:attrNameLst>
                                      </p:cBhvr>
                                      <p:tavLst>
                                        <p:tav tm="0">
                                          <p:val>
                                            <p:fltVal val="-90"/>
                                          </p:val>
                                        </p:tav>
                                        <p:tav tm="100000">
                                          <p:val>
                                            <p:fltVal val="0"/>
                                          </p:val>
                                        </p:tav>
                                      </p:tavLst>
                                    </p:anim>
                                    <p:anim calcmode="lin" valueType="num">
                                      <p:cBhvr>
                                        <p:cTn id="43" dur="800" decel="100000" fill="hold"/>
                                        <p:tgtEl>
                                          <p:spTgt spid="11"/>
                                        </p:tgtEl>
                                        <p:attrNameLst>
                                          <p:attrName>ppt_x</p:attrName>
                                        </p:attrNameLst>
                                      </p:cBhvr>
                                      <p:tavLst>
                                        <p:tav tm="0">
                                          <p:val>
                                            <p:strVal val="#ppt_x+0.4"/>
                                          </p:val>
                                        </p:tav>
                                        <p:tav tm="100000">
                                          <p:val>
                                            <p:strVal val="#ppt_x-0.05"/>
                                          </p:val>
                                        </p:tav>
                                      </p:tavLst>
                                    </p:anim>
                                    <p:anim calcmode="lin" valueType="num">
                                      <p:cBhvr>
                                        <p:cTn id="44" dur="800" decel="100000" fill="hold"/>
                                        <p:tgtEl>
                                          <p:spTgt spid="11"/>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500" fill="hold"/>
                                        <p:tgtEl>
                                          <p:spTgt spid="12"/>
                                        </p:tgtEl>
                                        <p:attrNameLst>
                                          <p:attrName>ppt_w</p:attrName>
                                        </p:attrNameLst>
                                      </p:cBhvr>
                                      <p:tavLst>
                                        <p:tav tm="0">
                                          <p:val>
                                            <p:fltVal val="0"/>
                                          </p:val>
                                        </p:tav>
                                        <p:tav tm="100000">
                                          <p:val>
                                            <p:strVal val="#ppt_w"/>
                                          </p:val>
                                        </p:tav>
                                      </p:tavLst>
                                    </p:anim>
                                    <p:anim calcmode="lin" valueType="num">
                                      <p:cBhvr>
                                        <p:cTn id="52" dur="1500" fill="hold"/>
                                        <p:tgtEl>
                                          <p:spTgt spid="12"/>
                                        </p:tgtEl>
                                        <p:attrNameLst>
                                          <p:attrName>ppt_h</p:attrName>
                                        </p:attrNameLst>
                                      </p:cBhvr>
                                      <p:tavLst>
                                        <p:tav tm="0">
                                          <p:val>
                                            <p:fltVal val="0"/>
                                          </p:val>
                                        </p:tav>
                                        <p:tav tm="100000">
                                          <p:val>
                                            <p:strVal val="#ppt_h"/>
                                          </p:val>
                                        </p:tav>
                                      </p:tavLst>
                                    </p:anim>
                                    <p:animEffect transition="in" filter="fade">
                                      <p:cBhvr>
                                        <p:cTn id="53"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p:bldP spid="5" grpId="0"/>
      <p:bldP spid="6" grpId="0"/>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B12E006-6CAF-40AD-BC96-9305DC28743D}"/>
              </a:ext>
            </a:extLst>
          </p:cNvPr>
          <p:cNvSpPr/>
          <p:nvPr/>
        </p:nvSpPr>
        <p:spPr>
          <a:xfrm>
            <a:off x="880454" y="2159506"/>
            <a:ext cx="686598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needs to happen in order for us to regain our freedom?</a:t>
            </a:r>
          </a:p>
        </p:txBody>
      </p:sp>
      <p:sp>
        <p:nvSpPr>
          <p:cNvPr id="12" name="Rectángulo 11">
            <a:extLst>
              <a:ext uri="{FF2B5EF4-FFF2-40B4-BE49-F238E27FC236}">
                <a16:creationId xmlns:a16="http://schemas.microsoft.com/office/drawing/2014/main" id="{D3661C2C-CE01-4037-9378-1A88911F6E5C}"/>
              </a:ext>
            </a:extLst>
          </p:cNvPr>
          <p:cNvSpPr/>
          <p:nvPr/>
        </p:nvSpPr>
        <p:spPr>
          <a:xfrm>
            <a:off x="847120" y="757088"/>
            <a:ext cx="1705587" cy="6242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FC0BC357-650C-4BA6-B551-8C29BCF279A9}"/>
              </a:ext>
            </a:extLst>
          </p:cNvPr>
          <p:cNvSpPr/>
          <p:nvPr/>
        </p:nvSpPr>
        <p:spPr>
          <a:xfrm>
            <a:off x="895444" y="2754003"/>
            <a:ext cx="1705587" cy="8300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CD34903-F132-402A-88C2-B724180C40BE}"/>
              </a:ext>
            </a:extLst>
          </p:cNvPr>
          <p:cNvSpPr/>
          <p:nvPr/>
        </p:nvSpPr>
        <p:spPr>
          <a:xfrm>
            <a:off x="847120" y="1104483"/>
            <a:ext cx="10052135" cy="48970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CBB22D6F-05D7-4EF3-A4F6-29C0149B6198}"/>
              </a:ext>
            </a:extLst>
          </p:cNvPr>
          <p:cNvSpPr/>
          <p:nvPr/>
        </p:nvSpPr>
        <p:spPr>
          <a:xfrm>
            <a:off x="906101" y="3094154"/>
            <a:ext cx="10052135" cy="233750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6C45EBD4-0161-4CA0-8C7A-EB8A98320946}"/>
              </a:ext>
            </a:extLst>
          </p:cNvPr>
          <p:cNvSpPr/>
          <p:nvPr/>
        </p:nvSpPr>
        <p:spPr>
          <a:xfrm>
            <a:off x="880454" y="783607"/>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3 Nephi 20:38</a:t>
            </a:r>
          </a:p>
        </p:txBody>
      </p:sp>
      <p:sp>
        <p:nvSpPr>
          <p:cNvPr id="4" name="Rectángulo 3">
            <a:extLst>
              <a:ext uri="{FF2B5EF4-FFF2-40B4-BE49-F238E27FC236}">
                <a16:creationId xmlns:a16="http://schemas.microsoft.com/office/drawing/2014/main" id="{A0721A6F-57B3-4584-A671-4ED935C1A661}"/>
              </a:ext>
            </a:extLst>
          </p:cNvPr>
          <p:cNvSpPr/>
          <p:nvPr/>
        </p:nvSpPr>
        <p:spPr>
          <a:xfrm>
            <a:off x="880454" y="1152939"/>
            <a:ext cx="10105598" cy="353943"/>
          </a:xfrm>
          <a:prstGeom prst="rect">
            <a:avLst/>
          </a:prstGeom>
        </p:spPr>
        <p:txBody>
          <a:bodyPr wrap="square">
            <a:spAutoFit/>
          </a:bodyPr>
          <a:lstStyle/>
          <a:p>
            <a:pPr algn="just"/>
            <a:r>
              <a:rPr lang="en-US" sz="1700" dirty="0">
                <a:solidFill>
                  <a:srgbClr val="333333"/>
                </a:solidFill>
                <a:latin typeface="Arial" panose="020B0604020202020204" pitchFamily="34" charset="0"/>
                <a:cs typeface="Arial" panose="020B0604020202020204" pitchFamily="34" charset="0"/>
              </a:rPr>
              <a:t>For thus saith the Lord: Ye have sold yourselves for naught, and ye shall be redeemed without money.</a:t>
            </a:r>
            <a:endParaRPr lang="en-US" sz="17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D320BF6-8607-4E6D-B538-78BDAF74077C}"/>
              </a:ext>
            </a:extLst>
          </p:cNvPr>
          <p:cNvSpPr/>
          <p:nvPr/>
        </p:nvSpPr>
        <p:spPr>
          <a:xfrm>
            <a:off x="880454" y="1714784"/>
            <a:ext cx="90586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when we sin, we sell ourselves for naught?</a:t>
            </a:r>
          </a:p>
        </p:txBody>
      </p:sp>
      <p:sp>
        <p:nvSpPr>
          <p:cNvPr id="7" name="Rectángulo 6">
            <a:extLst>
              <a:ext uri="{FF2B5EF4-FFF2-40B4-BE49-F238E27FC236}">
                <a16:creationId xmlns:a16="http://schemas.microsoft.com/office/drawing/2014/main" id="{0446DF42-8B9B-4D15-9751-3D613EA1BE53}"/>
              </a:ext>
            </a:extLst>
          </p:cNvPr>
          <p:cNvSpPr/>
          <p:nvPr/>
        </p:nvSpPr>
        <p:spPr>
          <a:xfrm>
            <a:off x="906102" y="2754004"/>
            <a:ext cx="156966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50:4-7</a:t>
            </a:r>
          </a:p>
        </p:txBody>
      </p:sp>
      <p:sp>
        <p:nvSpPr>
          <p:cNvPr id="8" name="Rectángulo 7">
            <a:extLst>
              <a:ext uri="{FF2B5EF4-FFF2-40B4-BE49-F238E27FC236}">
                <a16:creationId xmlns:a16="http://schemas.microsoft.com/office/drawing/2014/main" id="{7B55908A-5F0C-4057-A86A-B43D1C286C7C}"/>
              </a:ext>
            </a:extLst>
          </p:cNvPr>
          <p:cNvSpPr/>
          <p:nvPr/>
        </p:nvSpPr>
        <p:spPr>
          <a:xfrm>
            <a:off x="906102" y="3123336"/>
            <a:ext cx="993417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The Lord God hath given me the tongue of the learned, that I should know how to speak a word in season to him that is weary: he wakeneth morning by morning, he wakeneth mine ear to hear as the learned.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The Lord God hath opened mine ear, and I was not rebellious, neither turned away back.</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I gave my back to the smiters, and my cheeks to them that plucked off the hair: I hid not my face from shame and spitting.</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For the Lord God will help me; therefore shall I not be confounded: therefore have I set my face like a flint, and I know that I shall not be ashamed.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107A83F8-7EDB-42B7-BADE-5C29632AA963}"/>
              </a:ext>
            </a:extLst>
          </p:cNvPr>
          <p:cNvSpPr/>
          <p:nvPr/>
        </p:nvSpPr>
        <p:spPr>
          <a:xfrm>
            <a:off x="906101" y="5517799"/>
            <a:ext cx="99341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the Savior’s willingness to endure the suffering involved with the Atonement evidence of His commitment to us?</a:t>
            </a:r>
          </a:p>
        </p:txBody>
      </p:sp>
    </p:spTree>
    <p:extLst>
      <p:ext uri="{BB962C8B-B14F-4D97-AF65-F5344CB8AC3E}">
        <p14:creationId xmlns:p14="http://schemas.microsoft.com/office/powerpoint/2010/main" val="38674494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 calcmode="lin" valueType="num">
                                      <p:cBhvr>
                                        <p:cTn id="14" dur="1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0" grpId="0" animBg="1"/>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pic>
        <p:nvPicPr>
          <p:cNvPr id="2" name="Elementos multimedia en línea 1" title="The Savior Understands Me">
            <a:hlinkClick r:id="" action="ppaction://media"/>
            <a:extLst>
              <a:ext uri="{FF2B5EF4-FFF2-40B4-BE49-F238E27FC236}">
                <a16:creationId xmlns:a16="http://schemas.microsoft.com/office/drawing/2014/main" id="{F018F1CB-2608-4C08-8CBE-97EDDA07B00C}"/>
              </a:ext>
            </a:extLst>
          </p:cNvPr>
          <p:cNvPicPr>
            <a:picLocks noRot="1" noChangeAspect="1"/>
          </p:cNvPicPr>
          <p:nvPr>
            <a:videoFile r:link="rId1"/>
          </p:nvPr>
        </p:nvPicPr>
        <p:blipFill>
          <a:blip r:embed="rId3"/>
          <a:stretch>
            <a:fillRect/>
          </a:stretch>
        </p:blipFill>
        <p:spPr>
          <a:xfrm>
            <a:off x="1113183" y="1152939"/>
            <a:ext cx="9144000" cy="514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7607111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34BB6408-38CA-4FC3-A296-4EEF561E900F}"/>
              </a:ext>
            </a:extLst>
          </p:cNvPr>
          <p:cNvSpPr/>
          <p:nvPr/>
        </p:nvSpPr>
        <p:spPr>
          <a:xfrm>
            <a:off x="4008729" y="2921168"/>
            <a:ext cx="4027064" cy="1015663"/>
          </a:xfrm>
          <a:prstGeom prst="rect">
            <a:avLst/>
          </a:prstGeom>
        </p:spPr>
        <p:txBody>
          <a:bodyPr wrap="none">
            <a:spAutoFit/>
          </a:bodyPr>
          <a:lstStyle/>
          <a:p>
            <a:pPr fontAlgn="base"/>
            <a:r>
              <a:rPr lang="en-US" sz="6000" b="1" dirty="0">
                <a:solidFill>
                  <a:schemeClr val="accent4">
                    <a:lumMod val="50000"/>
                  </a:schemeClr>
                </a:solidFill>
                <a:latin typeface="ZoramldsLat-Bold"/>
              </a:rPr>
              <a:t>Isaiah 48-50</a:t>
            </a:r>
            <a:endParaRPr lang="en-US" sz="6000" b="1" i="0" dirty="0">
              <a:solidFill>
                <a:schemeClr val="accent4">
                  <a:lumMod val="50000"/>
                </a:schemeClr>
              </a:solidFill>
              <a:effectLst/>
              <a:latin typeface="ZoramldsLat-Bold"/>
            </a:endParaRP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13550C5B-F572-4DD9-92BD-9784EBF2AD46}"/>
              </a:ext>
            </a:extLst>
          </p:cNvPr>
          <p:cNvSpPr/>
          <p:nvPr/>
        </p:nvSpPr>
        <p:spPr>
          <a:xfrm>
            <a:off x="2171114" y="2367171"/>
            <a:ext cx="7849772" cy="2123658"/>
          </a:xfrm>
          <a:prstGeom prst="rect">
            <a:avLst/>
          </a:prstGeom>
        </p:spPr>
        <p:txBody>
          <a:bodyPr wrap="square">
            <a:spAutoFit/>
          </a:bodyPr>
          <a:lstStyle/>
          <a:p>
            <a:pPr algn="ctr"/>
            <a:r>
              <a:rPr lang="en-US" sz="4400" dirty="0">
                <a:solidFill>
                  <a:srgbClr val="212225"/>
                </a:solidFill>
                <a:latin typeface="Times New Roman" panose="02020603050405020304" pitchFamily="18" charset="0"/>
                <a:cs typeface="Times New Roman" panose="02020603050405020304" pitchFamily="18" charset="0"/>
              </a:rPr>
              <a:t>“The Lord invites the Israelites to return to Him and keep their covenants”</a:t>
            </a:r>
            <a:endParaRPr lang="en-US" sz="44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341C030F-2F9F-4379-84A1-D87D29A6DB36}"/>
              </a:ext>
            </a:extLst>
          </p:cNvPr>
          <p:cNvSpPr/>
          <p:nvPr/>
        </p:nvSpPr>
        <p:spPr>
          <a:xfrm>
            <a:off x="895932" y="783607"/>
            <a:ext cx="126669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Isaiah 48</a:t>
            </a:r>
            <a:endParaRPr lang="en-US" sz="2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799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47B40A5-7A48-40DC-BDD7-B013640E0CF1}"/>
              </a:ext>
            </a:extLst>
          </p:cNvPr>
          <p:cNvSpPr/>
          <p:nvPr/>
        </p:nvSpPr>
        <p:spPr>
          <a:xfrm>
            <a:off x="737738" y="4715605"/>
            <a:ext cx="101052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about why He prophesied or declared events before they happened? </a:t>
            </a:r>
          </a:p>
        </p:txBody>
      </p:sp>
      <p:sp>
        <p:nvSpPr>
          <p:cNvPr id="8" name="Rectángulo 7">
            <a:extLst>
              <a:ext uri="{FF2B5EF4-FFF2-40B4-BE49-F238E27FC236}">
                <a16:creationId xmlns:a16="http://schemas.microsoft.com/office/drawing/2014/main" id="{F10181F5-2AB8-431B-97D2-F3395780B9C9}"/>
              </a:ext>
            </a:extLst>
          </p:cNvPr>
          <p:cNvSpPr/>
          <p:nvPr/>
        </p:nvSpPr>
        <p:spPr>
          <a:xfrm>
            <a:off x="636103" y="1530117"/>
            <a:ext cx="2251537" cy="8466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8732E417-6206-4C87-8212-34F0A68A586F}"/>
              </a:ext>
            </a:extLst>
          </p:cNvPr>
          <p:cNvSpPr/>
          <p:nvPr/>
        </p:nvSpPr>
        <p:spPr>
          <a:xfrm>
            <a:off x="636104" y="1953462"/>
            <a:ext cx="10308561" cy="24468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F58BCD7A-6443-46F6-916B-126320AFBBDD}"/>
              </a:ext>
            </a:extLst>
          </p:cNvPr>
          <p:cNvSpPr/>
          <p:nvPr/>
        </p:nvSpPr>
        <p:spPr>
          <a:xfrm>
            <a:off x="740899" y="829773"/>
            <a:ext cx="101052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Do you think it is possible to have peace even if these difficulties are present in your life? Why or why not?</a:t>
            </a:r>
          </a:p>
        </p:txBody>
      </p:sp>
      <p:sp>
        <p:nvSpPr>
          <p:cNvPr id="4" name="Rectángulo 3">
            <a:extLst>
              <a:ext uri="{FF2B5EF4-FFF2-40B4-BE49-F238E27FC236}">
                <a16:creationId xmlns:a16="http://schemas.microsoft.com/office/drawing/2014/main" id="{65F5AF74-6589-431E-B75B-45808A708B38}"/>
              </a:ext>
            </a:extLst>
          </p:cNvPr>
          <p:cNvSpPr/>
          <p:nvPr/>
        </p:nvSpPr>
        <p:spPr>
          <a:xfrm>
            <a:off x="740899" y="1530117"/>
            <a:ext cx="2146742" cy="369332"/>
          </a:xfrm>
          <a:prstGeom prst="rect">
            <a:avLst/>
          </a:prstGeom>
        </p:spPr>
        <p:txBody>
          <a:bodyPr wrap="none">
            <a:spAutoFit/>
          </a:bodyPr>
          <a:lstStyle/>
          <a:p>
            <a:r>
              <a:rPr lang="fi-FI" b="1" dirty="0">
                <a:solidFill>
                  <a:schemeClr val="bg1"/>
                </a:solidFill>
                <a:latin typeface="Arial" panose="020B0604020202020204" pitchFamily="34" charset="0"/>
                <a:cs typeface="Arial" panose="020B0604020202020204" pitchFamily="34" charset="0"/>
              </a:rPr>
              <a:t>Isaiah 48:1, 4-5, 8 </a:t>
            </a:r>
            <a:endParaRPr lang="en-US" b="1" dirty="0">
              <a:solidFill>
                <a:schemeClr val="bg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CC632BD-55CF-4633-BA70-EE59BB4F2618}"/>
              </a:ext>
            </a:extLst>
          </p:cNvPr>
          <p:cNvSpPr/>
          <p:nvPr/>
        </p:nvSpPr>
        <p:spPr>
          <a:xfrm>
            <a:off x="740899" y="1899449"/>
            <a:ext cx="10203766"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Hear ye this, O house of Jacob, which are called by the name of Israel, and are come forth out of the waters of Judah, which swear by the name of the Lord, and make mention of the God of Israel, but not in truth, nor in righteousness.</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Because I knew that thou art obstinate, and thy neck is an iron sinew, and thy brow brass;</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I have even from the beginning declared it to thee; before it came to pass I shewed it thee: lest thou shouldest say, Mine idol hath done them, and my graven image, and my molten image, hath commanded them.</a:t>
            </a:r>
          </a:p>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Yea, thou heardest not; yea, thou knewest not; yea, from that time that thine ear was not opened: for I knew that thou wouldest deal very treacherously, and wast called a transgressor from the womb.</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278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EAF49B7-FE41-4787-88B1-2B135CFB4D9E}"/>
              </a:ext>
            </a:extLst>
          </p:cNvPr>
          <p:cNvSpPr/>
          <p:nvPr/>
        </p:nvSpPr>
        <p:spPr>
          <a:xfrm>
            <a:off x="2283881" y="4029164"/>
            <a:ext cx="7624238"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hearken to the Lord’s commandments, then we will have peace.</a:t>
            </a:r>
          </a:p>
        </p:txBody>
      </p:sp>
      <p:sp>
        <p:nvSpPr>
          <p:cNvPr id="9" name="Rectángulo 8">
            <a:extLst>
              <a:ext uri="{FF2B5EF4-FFF2-40B4-BE49-F238E27FC236}">
                <a16:creationId xmlns:a16="http://schemas.microsoft.com/office/drawing/2014/main" id="{7D8F3A90-9E7E-4060-8BDA-644C0CFF79DF}"/>
              </a:ext>
            </a:extLst>
          </p:cNvPr>
          <p:cNvSpPr/>
          <p:nvPr/>
        </p:nvSpPr>
        <p:spPr>
          <a:xfrm>
            <a:off x="669105" y="809097"/>
            <a:ext cx="1826144" cy="6242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F6FFDA7-5A95-4F30-9D28-858D60D36075}"/>
              </a:ext>
            </a:extLst>
          </p:cNvPr>
          <p:cNvSpPr/>
          <p:nvPr/>
        </p:nvSpPr>
        <p:spPr>
          <a:xfrm>
            <a:off x="669105" y="1178429"/>
            <a:ext cx="10219287" cy="172883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29749069-574C-451B-BAD3-92F48A60ACE9}"/>
              </a:ext>
            </a:extLst>
          </p:cNvPr>
          <p:cNvSpPr/>
          <p:nvPr/>
        </p:nvSpPr>
        <p:spPr>
          <a:xfrm>
            <a:off x="669107" y="783607"/>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48:17-19</a:t>
            </a:r>
          </a:p>
        </p:txBody>
      </p:sp>
      <p:sp>
        <p:nvSpPr>
          <p:cNvPr id="4" name="Rectángulo 3">
            <a:extLst>
              <a:ext uri="{FF2B5EF4-FFF2-40B4-BE49-F238E27FC236}">
                <a16:creationId xmlns:a16="http://schemas.microsoft.com/office/drawing/2014/main" id="{4411F28D-5EFD-48D3-9FE7-2CFA3EF3F89F}"/>
              </a:ext>
            </a:extLst>
          </p:cNvPr>
          <p:cNvSpPr/>
          <p:nvPr/>
        </p:nvSpPr>
        <p:spPr>
          <a:xfrm>
            <a:off x="669106" y="1152939"/>
            <a:ext cx="1021928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Thus saith the Lord, thy Redeemer, the Holy One of Israel; I am the Lord thy God which teacheth thee to profit, which leadeth thee by the way that thou shouldest go.</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O that thou hadst hearkened to my commandments! then had thy peace been as a river, and thy righteousness as the waves of the sea:</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Thy seed also had been as the sand, and the offspring of thy bowels like the gravel thereof; his name should not have been cut off nor destroyed from before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98C5C59-2A6E-401F-B1A6-2C21B3175293}"/>
              </a:ext>
            </a:extLst>
          </p:cNvPr>
          <p:cNvSpPr/>
          <p:nvPr/>
        </p:nvSpPr>
        <p:spPr>
          <a:xfrm>
            <a:off x="591295" y="3105834"/>
            <a:ext cx="98750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would the Israelites have received if they had been obedient to the Lord?</a:t>
            </a:r>
          </a:p>
        </p:txBody>
      </p:sp>
      <p:sp>
        <p:nvSpPr>
          <p:cNvPr id="6" name="Rectángulo 5">
            <a:extLst>
              <a:ext uri="{FF2B5EF4-FFF2-40B4-BE49-F238E27FC236}">
                <a16:creationId xmlns:a16="http://schemas.microsoft.com/office/drawing/2014/main" id="{6345989E-48B5-433E-A5BF-BF9113E3671B}"/>
              </a:ext>
            </a:extLst>
          </p:cNvPr>
          <p:cNvSpPr/>
          <p:nvPr/>
        </p:nvSpPr>
        <p:spPr>
          <a:xfrm>
            <a:off x="591295" y="3560547"/>
            <a:ext cx="95515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state a principle based on verse 18 using the words </a:t>
            </a:r>
            <a:r>
              <a:rPr lang="en-US" b="1" i="1" dirty="0">
                <a:solidFill>
                  <a:schemeClr val="bg1"/>
                </a:solidFill>
                <a:latin typeface="Arial" panose="020B0604020202020204" pitchFamily="34" charset="0"/>
                <a:cs typeface="Arial" panose="020B0604020202020204" pitchFamily="34" charset="0"/>
              </a:rPr>
              <a:t>if</a:t>
            </a:r>
            <a:r>
              <a:rPr lang="en-US" b="1" dirty="0">
                <a:solidFill>
                  <a:schemeClr val="bg1"/>
                </a:solidFill>
                <a:latin typeface="Arial" panose="020B0604020202020204" pitchFamily="34" charset="0"/>
                <a:cs typeface="Arial" panose="020B0604020202020204" pitchFamily="34" charset="0"/>
              </a:rPr>
              <a:t> and </a:t>
            </a:r>
            <a:r>
              <a:rPr lang="en-US" b="1" i="1" dirty="0">
                <a:solidFill>
                  <a:schemeClr val="bg1"/>
                </a:solidFill>
                <a:latin typeface="Arial" panose="020B0604020202020204" pitchFamily="34" charset="0"/>
                <a:cs typeface="Arial" panose="020B0604020202020204" pitchFamily="34" charset="0"/>
              </a:rPr>
              <a:t>then</a:t>
            </a:r>
            <a:r>
              <a:rPr lang="en-US" b="1" dirty="0">
                <a:solidFill>
                  <a:schemeClr val="bg1"/>
                </a:solidFill>
                <a:latin typeface="Arial" panose="020B0604020202020204" pitchFamily="34" charset="0"/>
                <a:cs typeface="Arial" panose="020B0604020202020204" pitchFamily="34" charset="0"/>
              </a:rPr>
              <a:t>?</a:t>
            </a:r>
          </a:p>
        </p:txBody>
      </p:sp>
      <p:sp>
        <p:nvSpPr>
          <p:cNvPr id="8" name="Rectángulo 7">
            <a:extLst>
              <a:ext uri="{FF2B5EF4-FFF2-40B4-BE49-F238E27FC236}">
                <a16:creationId xmlns:a16="http://schemas.microsoft.com/office/drawing/2014/main" id="{D33FC8AF-1ED2-47F8-8073-79E29A84C331}"/>
              </a:ext>
            </a:extLst>
          </p:cNvPr>
          <p:cNvSpPr/>
          <p:nvPr/>
        </p:nvSpPr>
        <p:spPr>
          <a:xfrm>
            <a:off x="669105" y="4824455"/>
            <a:ext cx="1021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Isaiah used the image of a river as a symbol of peace? In what ways can righteousness be like “the waves of the sea”?</a:t>
            </a:r>
          </a:p>
        </p:txBody>
      </p:sp>
    </p:spTree>
    <p:extLst>
      <p:ext uri="{BB962C8B-B14F-4D97-AF65-F5344CB8AC3E}">
        <p14:creationId xmlns:p14="http://schemas.microsoft.com/office/powerpoint/2010/main" val="1652230648"/>
      </p:ext>
    </p:extLst>
  </p:cSld>
  <p:clrMapOvr>
    <a:masterClrMapping/>
  </p:clrMapOvr>
  <mc:AlternateContent xmlns:mc="http://schemas.openxmlformats.org/markup-compatibility/2006">
    <mc:Choice xmlns:p14="http://schemas.microsoft.com/office/powerpoint/2010/main" Requires="p14">
      <p:transition spd="slow" p14:dur="2000">
        <p:cover dir="ld"/>
      </p:transition>
    </mc:Choice>
    <mc:Fallback>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 calcmode="lin" valueType="num">
                                      <p:cBhvr>
                                        <p:cTn id="23"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5" grpId="0" build="p"/>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93FDF570-83CE-43FC-A235-791676290753}"/>
              </a:ext>
            </a:extLst>
          </p:cNvPr>
          <p:cNvSpPr/>
          <p:nvPr/>
        </p:nvSpPr>
        <p:spPr>
          <a:xfrm>
            <a:off x="881865" y="783607"/>
            <a:ext cx="115929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49</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93134ED-51E6-484D-980F-88FB79BFA9E0}"/>
              </a:ext>
            </a:extLst>
          </p:cNvPr>
          <p:cNvSpPr/>
          <p:nvPr/>
        </p:nvSpPr>
        <p:spPr>
          <a:xfrm>
            <a:off x="1524000" y="2705725"/>
            <a:ext cx="9144000" cy="1446550"/>
          </a:xfrm>
          <a:prstGeom prst="rect">
            <a:avLst/>
          </a:prstGeom>
        </p:spPr>
        <p:txBody>
          <a:bodyPr wrap="square">
            <a:spAutoFit/>
          </a:bodyPr>
          <a:lstStyle/>
          <a:p>
            <a:pPr algn="ctr"/>
            <a:r>
              <a:rPr lang="en-US" sz="4400" b="1" dirty="0">
                <a:solidFill>
                  <a:srgbClr val="212225"/>
                </a:solidFill>
                <a:latin typeface="Times New Roman" panose="02020603050405020304" pitchFamily="18" charset="0"/>
                <a:cs typeface="Times New Roman" panose="02020603050405020304" pitchFamily="18" charset="0"/>
              </a:rPr>
              <a:t>“Through the efforts of His servants, the Messiah will gather Israel”</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7892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DFA0FF5-AA49-4BDD-B68F-3E24A410C505}"/>
              </a:ext>
            </a:extLst>
          </p:cNvPr>
          <p:cNvSpPr/>
          <p:nvPr/>
        </p:nvSpPr>
        <p:spPr>
          <a:xfrm>
            <a:off x="896345" y="2491767"/>
            <a:ext cx="97528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reasons that people today may sometimes feel that the Lord has forgotten them?</a:t>
            </a:r>
          </a:p>
        </p:txBody>
      </p:sp>
      <p:sp>
        <p:nvSpPr>
          <p:cNvPr id="16" name="Rectángulo 15">
            <a:extLst>
              <a:ext uri="{FF2B5EF4-FFF2-40B4-BE49-F238E27FC236}">
                <a16:creationId xmlns:a16="http://schemas.microsoft.com/office/drawing/2014/main" id="{B7BBC88A-04C6-40DE-94BB-BA8FD1295B47}"/>
              </a:ext>
            </a:extLst>
          </p:cNvPr>
          <p:cNvSpPr/>
          <p:nvPr/>
        </p:nvSpPr>
        <p:spPr>
          <a:xfrm>
            <a:off x="896345" y="1016989"/>
            <a:ext cx="1492716" cy="6242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147B5DC3-C181-42AF-977A-050E313B67C1}"/>
              </a:ext>
            </a:extLst>
          </p:cNvPr>
          <p:cNvSpPr/>
          <p:nvPr/>
        </p:nvSpPr>
        <p:spPr>
          <a:xfrm>
            <a:off x="8921575" y="3225306"/>
            <a:ext cx="1826141" cy="6242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3611A4B1-F3DC-4D28-A145-275C6B13750E}"/>
              </a:ext>
            </a:extLst>
          </p:cNvPr>
          <p:cNvSpPr/>
          <p:nvPr/>
        </p:nvSpPr>
        <p:spPr>
          <a:xfrm>
            <a:off x="896345" y="3606135"/>
            <a:ext cx="9851371" cy="90015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F86830E5-3989-48DE-B429-9E20115DB36B}"/>
              </a:ext>
            </a:extLst>
          </p:cNvPr>
          <p:cNvSpPr/>
          <p:nvPr/>
        </p:nvSpPr>
        <p:spPr>
          <a:xfrm>
            <a:off x="896346" y="1350351"/>
            <a:ext cx="7677812" cy="35658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4" name="Rectángulo 3">
            <a:extLst>
              <a:ext uri="{FF2B5EF4-FFF2-40B4-BE49-F238E27FC236}">
                <a16:creationId xmlns:a16="http://schemas.microsoft.com/office/drawing/2014/main" id="{27AB5355-EE81-4F73-B884-3609DF0AB7CF}"/>
              </a:ext>
            </a:extLst>
          </p:cNvPr>
          <p:cNvSpPr/>
          <p:nvPr/>
        </p:nvSpPr>
        <p:spPr>
          <a:xfrm>
            <a:off x="896347" y="968273"/>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49:14</a:t>
            </a:r>
          </a:p>
        </p:txBody>
      </p:sp>
      <p:sp>
        <p:nvSpPr>
          <p:cNvPr id="5" name="Rectángulo 4">
            <a:extLst>
              <a:ext uri="{FF2B5EF4-FFF2-40B4-BE49-F238E27FC236}">
                <a16:creationId xmlns:a16="http://schemas.microsoft.com/office/drawing/2014/main" id="{50DE3A0F-8D82-47F5-9177-492872B09949}"/>
              </a:ext>
            </a:extLst>
          </p:cNvPr>
          <p:cNvSpPr/>
          <p:nvPr/>
        </p:nvSpPr>
        <p:spPr>
          <a:xfrm>
            <a:off x="896346" y="1337605"/>
            <a:ext cx="798036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Zion said, The Lord hath forsaken me, and my Lord hath forgotten me.</a:t>
            </a:r>
          </a:p>
        </p:txBody>
      </p:sp>
      <p:sp>
        <p:nvSpPr>
          <p:cNvPr id="6" name="Rectángulo 5">
            <a:extLst>
              <a:ext uri="{FF2B5EF4-FFF2-40B4-BE49-F238E27FC236}">
                <a16:creationId xmlns:a16="http://schemas.microsoft.com/office/drawing/2014/main" id="{71B3D3DE-A1C4-4ACB-B851-C175BB3C1A20}"/>
              </a:ext>
            </a:extLst>
          </p:cNvPr>
          <p:cNvSpPr/>
          <p:nvPr/>
        </p:nvSpPr>
        <p:spPr>
          <a:xfrm>
            <a:off x="896346" y="2076269"/>
            <a:ext cx="6506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the Israelites feel in their scattered condition?</a:t>
            </a:r>
          </a:p>
        </p:txBody>
      </p:sp>
      <p:sp>
        <p:nvSpPr>
          <p:cNvPr id="8" name="Rectángulo 7">
            <a:extLst>
              <a:ext uri="{FF2B5EF4-FFF2-40B4-BE49-F238E27FC236}">
                <a16:creationId xmlns:a16="http://schemas.microsoft.com/office/drawing/2014/main" id="{B145059B-62F6-4707-8E30-1DFE00500C66}"/>
              </a:ext>
            </a:extLst>
          </p:cNvPr>
          <p:cNvSpPr/>
          <p:nvPr/>
        </p:nvSpPr>
        <p:spPr>
          <a:xfrm>
            <a:off x="8921575" y="3225307"/>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49:15-16</a:t>
            </a:r>
          </a:p>
        </p:txBody>
      </p:sp>
      <p:sp>
        <p:nvSpPr>
          <p:cNvPr id="9" name="Rectángulo 8">
            <a:extLst>
              <a:ext uri="{FF2B5EF4-FFF2-40B4-BE49-F238E27FC236}">
                <a16:creationId xmlns:a16="http://schemas.microsoft.com/office/drawing/2014/main" id="{5B1C2F35-EEF5-41C2-A0C2-470FE541290C}"/>
              </a:ext>
            </a:extLst>
          </p:cNvPr>
          <p:cNvSpPr/>
          <p:nvPr/>
        </p:nvSpPr>
        <p:spPr>
          <a:xfrm>
            <a:off x="896345" y="3606135"/>
            <a:ext cx="9851372" cy="87716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Can a woman forget her sucking child, that she should not have compassion on the son of her womb? yea, they may forget, yet will I not forget thee.</a:t>
            </a:r>
          </a:p>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Behold, I have graven thee upon the palms of my hands; thy walls are continually before me.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45365795-B584-4836-800A-A8CF5681F189}"/>
              </a:ext>
            </a:extLst>
          </p:cNvPr>
          <p:cNvSpPr/>
          <p:nvPr/>
        </p:nvSpPr>
        <p:spPr>
          <a:xfrm>
            <a:off x="896345" y="4766669"/>
            <a:ext cx="74739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will the Savior not forget any of Heavenly Father’s children?</a:t>
            </a:r>
          </a:p>
        </p:txBody>
      </p:sp>
    </p:spTree>
    <p:extLst>
      <p:ext uri="{BB962C8B-B14F-4D97-AF65-F5344CB8AC3E}">
        <p14:creationId xmlns:p14="http://schemas.microsoft.com/office/powerpoint/2010/main" val="228607525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00" decel="100000"/>
                                        <p:tgtEl>
                                          <p:spTgt spid="7"/>
                                        </p:tgtEl>
                                      </p:cBhvr>
                                    </p:animEffect>
                                    <p:anim calcmode="lin" valueType="num">
                                      <p:cBhvr>
                                        <p:cTn id="13" dur="1200" decel="100000" fill="hold"/>
                                        <p:tgtEl>
                                          <p:spTgt spid="7"/>
                                        </p:tgtEl>
                                        <p:attrNameLst>
                                          <p:attrName>style.rotation</p:attrName>
                                        </p:attrNameLst>
                                      </p:cBhvr>
                                      <p:tavLst>
                                        <p:tav tm="0">
                                          <p:val>
                                            <p:fltVal val="-90"/>
                                          </p:val>
                                        </p:tav>
                                        <p:tav tm="100000">
                                          <p:val>
                                            <p:fltVal val="0"/>
                                          </p:val>
                                        </p:tav>
                                      </p:tavLst>
                                    </p:anim>
                                    <p:anim calcmode="lin" valueType="num">
                                      <p:cBhvr>
                                        <p:cTn id="14" dur="1200" decel="100000" fill="hold"/>
                                        <p:tgtEl>
                                          <p:spTgt spid="7"/>
                                        </p:tgtEl>
                                        <p:attrNameLst>
                                          <p:attrName>ppt_x</p:attrName>
                                        </p:attrNameLst>
                                      </p:cBhvr>
                                      <p:tavLst>
                                        <p:tav tm="0">
                                          <p:val>
                                            <p:strVal val="#ppt_x+0.4"/>
                                          </p:val>
                                        </p:tav>
                                        <p:tav tm="100000">
                                          <p:val>
                                            <p:strVal val="#ppt_x-0.05"/>
                                          </p:val>
                                        </p:tav>
                                      </p:tavLst>
                                    </p:anim>
                                    <p:anim calcmode="lin" valueType="num">
                                      <p:cBhvr>
                                        <p:cTn id="15" dur="1200" decel="100000" fill="hold"/>
                                        <p:tgtEl>
                                          <p:spTgt spid="7"/>
                                        </p:tgtEl>
                                        <p:attrNameLst>
                                          <p:attrName>ppt_y</p:attrName>
                                        </p:attrNameLst>
                                      </p:cBhvr>
                                      <p:tavLst>
                                        <p:tav tm="0">
                                          <p:val>
                                            <p:strVal val="#ppt_y-0.4"/>
                                          </p:val>
                                        </p:tav>
                                        <p:tav tm="100000">
                                          <p:val>
                                            <p:strVal val="#ppt_y+0.1"/>
                                          </p:val>
                                        </p:tav>
                                      </p:tavLst>
                                    </p:anim>
                                    <p:anim calcmode="lin" valueType="num">
                                      <p:cBhvr>
                                        <p:cTn id="16" dur="300" accel="100000" fill="hold">
                                          <p:stCondLst>
                                            <p:cond delay="1200"/>
                                          </p:stCondLst>
                                        </p:cTn>
                                        <p:tgtEl>
                                          <p:spTgt spid="7"/>
                                        </p:tgtEl>
                                        <p:attrNameLst>
                                          <p:attrName>ppt_x</p:attrName>
                                        </p:attrNameLst>
                                      </p:cBhvr>
                                      <p:tavLst>
                                        <p:tav tm="0">
                                          <p:val>
                                            <p:strVal val="#ppt_x-0.05"/>
                                          </p:val>
                                        </p:tav>
                                        <p:tav tm="100000">
                                          <p:val>
                                            <p:strVal val="#ppt_x"/>
                                          </p:val>
                                        </p:tav>
                                      </p:tavLst>
                                    </p:anim>
                                    <p:anim calcmode="lin" valueType="num">
                                      <p:cBhvr>
                                        <p:cTn id="17" dur="300" accel="100000" fill="hold">
                                          <p:stCondLst>
                                            <p:cond delay="12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2000"/>
                                        <p:tgtEl>
                                          <p:spTgt spid="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3" grpId="0" animBg="1"/>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4" name="Rectángulo 3">
            <a:extLst>
              <a:ext uri="{FF2B5EF4-FFF2-40B4-BE49-F238E27FC236}">
                <a16:creationId xmlns:a16="http://schemas.microsoft.com/office/drawing/2014/main" id="{5682BD3A-717E-4818-8A15-15B96470F5D8}"/>
              </a:ext>
            </a:extLst>
          </p:cNvPr>
          <p:cNvSpPr/>
          <p:nvPr/>
        </p:nvSpPr>
        <p:spPr>
          <a:xfrm>
            <a:off x="5750198" y="779683"/>
            <a:ext cx="1334020" cy="523220"/>
          </a:xfrm>
          <a:prstGeom prst="rect">
            <a:avLst/>
          </a:prstGeom>
        </p:spPr>
        <p:txBody>
          <a:bodyPr wrap="none">
            <a:spAutoFit/>
          </a:bodyPr>
          <a:lstStyle/>
          <a:p>
            <a:r>
              <a:rPr lang="en-US" sz="2800" b="1" i="1" dirty="0">
                <a:solidFill>
                  <a:srgbClr val="FF0000"/>
                </a:solidFill>
                <a:latin typeface="Bahnschrift" panose="020B0502040204020203" pitchFamily="34" charset="0"/>
                <a:cs typeface="Arial" panose="020B0604020202020204" pitchFamily="34" charset="0"/>
              </a:rPr>
              <a:t>Graven</a:t>
            </a:r>
            <a:endParaRPr lang="en-US" sz="2800" b="1" dirty="0">
              <a:solidFill>
                <a:srgbClr val="FF0000"/>
              </a:solidFill>
              <a:latin typeface="Bahnschrift" panose="020B0502040204020203" pitchFamily="34" charset="0"/>
              <a:cs typeface="Arial" panose="020B0604020202020204" pitchFamily="34" charset="0"/>
            </a:endParaRPr>
          </a:p>
        </p:txBody>
      </p:sp>
      <p:sp>
        <p:nvSpPr>
          <p:cNvPr id="2" name="Rectángulo 1">
            <a:extLst>
              <a:ext uri="{FF2B5EF4-FFF2-40B4-BE49-F238E27FC236}">
                <a16:creationId xmlns:a16="http://schemas.microsoft.com/office/drawing/2014/main" id="{F42ABA9B-63B9-4F96-8681-E5EBBBB0F3B4}"/>
              </a:ext>
            </a:extLst>
          </p:cNvPr>
          <p:cNvSpPr/>
          <p:nvPr/>
        </p:nvSpPr>
        <p:spPr>
          <a:xfrm>
            <a:off x="614288" y="1302903"/>
            <a:ext cx="830462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 have we been graven upon the palms of the Savior’s hands?</a:t>
            </a:r>
          </a:p>
        </p:txBody>
      </p:sp>
      <p:sp>
        <p:nvSpPr>
          <p:cNvPr id="5" name="Rectángulo 4">
            <a:extLst>
              <a:ext uri="{FF2B5EF4-FFF2-40B4-BE49-F238E27FC236}">
                <a16:creationId xmlns:a16="http://schemas.microsoft.com/office/drawing/2014/main" id="{030CF7BD-F8B4-4B20-9071-B479F5219F3D}"/>
              </a:ext>
            </a:extLst>
          </p:cNvPr>
          <p:cNvSpPr/>
          <p:nvPr/>
        </p:nvSpPr>
        <p:spPr>
          <a:xfrm>
            <a:off x="617383" y="1765787"/>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this demonstrate the Savior’s love for us?</a:t>
            </a:r>
          </a:p>
        </p:txBody>
      </p:sp>
      <p:sp>
        <p:nvSpPr>
          <p:cNvPr id="6" name="Rectángulo 5">
            <a:extLst>
              <a:ext uri="{FF2B5EF4-FFF2-40B4-BE49-F238E27FC236}">
                <a16:creationId xmlns:a16="http://schemas.microsoft.com/office/drawing/2014/main" id="{1949731F-64E8-4BEF-BACE-35AC6907EC05}"/>
              </a:ext>
            </a:extLst>
          </p:cNvPr>
          <p:cNvSpPr/>
          <p:nvPr/>
        </p:nvSpPr>
        <p:spPr>
          <a:xfrm>
            <a:off x="614288" y="2278913"/>
            <a:ext cx="103303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that can reassure us when we may be tempted to feel that the Lord has forgotten us?</a:t>
            </a:r>
          </a:p>
        </p:txBody>
      </p:sp>
      <p:sp>
        <p:nvSpPr>
          <p:cNvPr id="7" name="Rectángulo 6">
            <a:extLst>
              <a:ext uri="{FF2B5EF4-FFF2-40B4-BE49-F238E27FC236}">
                <a16:creationId xmlns:a16="http://schemas.microsoft.com/office/drawing/2014/main" id="{4D16F44D-90C1-4600-BD27-0B331D974F4A}"/>
              </a:ext>
            </a:extLst>
          </p:cNvPr>
          <p:cNvSpPr/>
          <p:nvPr/>
        </p:nvSpPr>
        <p:spPr>
          <a:xfrm>
            <a:off x="3135161" y="3087347"/>
            <a:ext cx="5288627" cy="369332"/>
          </a:xfrm>
          <a:prstGeom prst="rect">
            <a:avLst/>
          </a:prstGeom>
        </p:spPr>
        <p:txBody>
          <a:bodyPr wrap="none">
            <a:spAutoFit/>
          </a:bodyPr>
          <a:lstStyle/>
          <a:p>
            <a:r>
              <a:rPr lang="en-US" b="1" dirty="0">
                <a:solidFill>
                  <a:schemeClr val="accent6">
                    <a:lumMod val="75000"/>
                  </a:schemeClr>
                </a:solidFill>
                <a:latin typeface="Arial" panose="020B0604020202020204" pitchFamily="34" charset="0"/>
                <a:cs typeface="Arial" panose="020B0604020202020204" pitchFamily="34" charset="0"/>
              </a:rPr>
              <a:t>The Lord loves us, and He will never forget us.</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7007E4AE-4355-48BA-9C2D-76268782EA7A}"/>
              </a:ext>
            </a:extLst>
          </p:cNvPr>
          <p:cNvSpPr/>
          <p:nvPr/>
        </p:nvSpPr>
        <p:spPr>
          <a:xfrm>
            <a:off x="614288" y="3748091"/>
            <a:ext cx="103303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have helped you know that the Lord loves you and has not forgotten you?</a:t>
            </a:r>
          </a:p>
        </p:txBody>
      </p:sp>
    </p:spTree>
    <p:extLst>
      <p:ext uri="{BB962C8B-B14F-4D97-AF65-F5344CB8AC3E}">
        <p14:creationId xmlns:p14="http://schemas.microsoft.com/office/powerpoint/2010/main" val="1076630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1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7"/>
                                        </p:tgtEl>
                                        <p:attrNameLst>
                                          <p:attrName>ppt_y</p:attrName>
                                        </p:attrNameLst>
                                      </p:cBhvr>
                                      <p:tavLst>
                                        <p:tav tm="0">
                                          <p:val>
                                            <p:strVal val="#ppt_y"/>
                                          </p:val>
                                        </p:tav>
                                        <p:tav tm="100000">
                                          <p:val>
                                            <p:strVal val="#ppt_y"/>
                                          </p:val>
                                        </p:tav>
                                      </p:tavLst>
                                    </p:anim>
                                    <p:anim calcmode="lin" valueType="num">
                                      <p:cBhvr>
                                        <p:cTn id="2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4D6F0F"/>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126</a:t>
            </a:r>
          </a:p>
        </p:txBody>
      </p:sp>
      <p:sp>
        <p:nvSpPr>
          <p:cNvPr id="2" name="Rectángulo 1">
            <a:extLst>
              <a:ext uri="{FF2B5EF4-FFF2-40B4-BE49-F238E27FC236}">
                <a16:creationId xmlns:a16="http://schemas.microsoft.com/office/drawing/2014/main" id="{8FA8F1E3-0420-43F7-96AE-A5B48B4A76E8}"/>
              </a:ext>
            </a:extLst>
          </p:cNvPr>
          <p:cNvSpPr/>
          <p:nvPr/>
        </p:nvSpPr>
        <p:spPr>
          <a:xfrm>
            <a:off x="853729" y="783607"/>
            <a:ext cx="115929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50</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E3269FF-3369-434D-8050-99E1C98698E8}"/>
              </a:ext>
            </a:extLst>
          </p:cNvPr>
          <p:cNvSpPr/>
          <p:nvPr/>
        </p:nvSpPr>
        <p:spPr>
          <a:xfrm>
            <a:off x="1770184" y="2367171"/>
            <a:ext cx="8651631" cy="2123658"/>
          </a:xfrm>
          <a:prstGeom prst="rect">
            <a:avLst/>
          </a:prstGeom>
        </p:spPr>
        <p:txBody>
          <a:bodyPr wrap="square">
            <a:spAutoFit/>
          </a:bodyPr>
          <a:lstStyle/>
          <a:p>
            <a:pPr algn="ctr"/>
            <a:r>
              <a:rPr lang="en-US" sz="4400" dirty="0">
                <a:solidFill>
                  <a:srgbClr val="212225"/>
                </a:solidFill>
                <a:latin typeface="Yu Gothic UI Semibold" panose="020B0700000000000000" pitchFamily="34" charset="-128"/>
                <a:ea typeface="Yu Gothic UI Semibold" panose="020B0700000000000000" pitchFamily="34" charset="-128"/>
              </a:rPr>
              <a:t>“Isaiah speaks as the Messiah to the Israelites, who are in captivity as a result of their sins”</a:t>
            </a:r>
            <a:endParaRPr lang="en-US" sz="44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599102804"/>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470</Words>
  <Application>Microsoft Office PowerPoint</Application>
  <PresentationFormat>Panorámica</PresentationFormat>
  <Paragraphs>67</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Yu Gothic UI Semibold</vt:lpstr>
      <vt:lpstr>Arial</vt:lpstr>
      <vt:lpstr>Bahnschrift</vt:lpstr>
      <vt:lpstr>Calibri</vt:lpstr>
      <vt:lpstr>Century Gothic</vt:lpstr>
      <vt:lpstr>Dubai</vt:lpstr>
      <vt:lpstr>Rockwell</vt:lpstr>
      <vt:lpstr>Times New Roman</vt:lpstr>
      <vt:lpstr>Trebuchet MS</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5026</cp:revision>
  <dcterms:created xsi:type="dcterms:W3CDTF">2018-08-29T04:26:39Z</dcterms:created>
  <dcterms:modified xsi:type="dcterms:W3CDTF">2019-06-11T03:34:55Z</dcterms:modified>
</cp:coreProperties>
</file>