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952" r:id="rId1"/>
  </p:sldMasterIdLst>
  <p:notesMasterIdLst>
    <p:notesMasterId r:id="rId16"/>
  </p:notesMasterIdLst>
  <p:sldIdLst>
    <p:sldId id="296" r:id="rId2"/>
    <p:sldId id="383" r:id="rId3"/>
    <p:sldId id="384" r:id="rId4"/>
    <p:sldId id="385" r:id="rId5"/>
    <p:sldId id="386" r:id="rId6"/>
    <p:sldId id="387" r:id="rId7"/>
    <p:sldId id="388" r:id="rId8"/>
    <p:sldId id="389" r:id="rId9"/>
    <p:sldId id="394" r:id="rId10"/>
    <p:sldId id="390" r:id="rId11"/>
    <p:sldId id="391" r:id="rId12"/>
    <p:sldId id="392" r:id="rId13"/>
    <p:sldId id="393" r:id="rId14"/>
    <p:sldId id="395"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nald Esquerra" initials="RE" lastIdx="2" clrIdx="0">
    <p:extLst>
      <p:ext uri="{19B8F6BF-5375-455C-9EA6-DF929625EA0E}">
        <p15:presenceInfo xmlns:p15="http://schemas.microsoft.com/office/powerpoint/2012/main" userId="cdeda1aeaf90b9f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D6E513"/>
    <a:srgbClr val="FF6600"/>
    <a:srgbClr val="B9DF63"/>
    <a:srgbClr val="59C7E9"/>
    <a:srgbClr val="E97159"/>
    <a:srgbClr val="FFD757"/>
    <a:srgbClr val="D88028"/>
    <a:srgbClr val="6F7CBF"/>
    <a:srgbClr val="6372DF"/>
    <a:srgbClr val="0BA2C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notesViewPr>
    <p:cSldViewPr snapToGrid="0">
      <p:cViewPr varScale="1">
        <p:scale>
          <a:sx n="55" d="100"/>
          <a:sy n="55" d="100"/>
        </p:scale>
        <p:origin x="2880"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18E6F4-4A24-4637-903E-B0B1742766B0}" type="datetimeFigureOut">
              <a:rPr lang="en-US" smtClean="0"/>
              <a:t>6/10/2019</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2F80BE-C61D-4FF6-A9D6-85F634C9F475}" type="slidenum">
              <a:rPr lang="en-US" smtClean="0"/>
              <a:t>‹Nº›</a:t>
            </a:fld>
            <a:endParaRPr lang="en-US" dirty="0"/>
          </a:p>
        </p:txBody>
      </p:sp>
    </p:spTree>
    <p:extLst>
      <p:ext uri="{BB962C8B-B14F-4D97-AF65-F5344CB8AC3E}">
        <p14:creationId xmlns:p14="http://schemas.microsoft.com/office/powerpoint/2010/main" val="37851771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6/10/2019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13068962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75640873-EF0B-4AC7-AF11-57FEBA4985EA}" type="datetimeFigureOut">
              <a:rPr lang="en-US" smtClean="0"/>
              <a:t>6/10/2019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8534520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s-ES"/>
              <a:t>Haga clic para modificar el estilo de título del patrón</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5640873-EF0B-4AC7-AF11-57FEBA4985EA}" type="datetimeFigureOut">
              <a:rPr lang="en-US" smtClean="0"/>
              <a:t>6/10/2019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35573465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s-ES"/>
              <a:t>Haga clic para modificar el estilo de título del patrón</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s-ES"/>
              <a:t>Haga clic para modificar los estilos de texto del patrón</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5640873-EF0B-4AC7-AF11-57FEBA4985EA}" type="datetimeFigureOut">
              <a:rPr lang="en-US" smtClean="0"/>
              <a:t>6/10/2019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361970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5640873-EF0B-4AC7-AF11-57FEBA4985EA}" type="datetimeFigureOut">
              <a:rPr lang="en-US" smtClean="0"/>
              <a:t>6/10/2019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9517337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Columna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75640873-EF0B-4AC7-AF11-57FEBA4985EA}" type="datetimeFigureOut">
              <a:rPr lang="en-US" smtClean="0"/>
              <a:t>6/10/2019</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5657491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Columna de imagen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75640873-EF0B-4AC7-AF11-57FEBA4985EA}" type="datetimeFigureOut">
              <a:rPr lang="en-US" smtClean="0"/>
              <a:t>6/10/2019</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2670871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nchorCtr="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6/10/2019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2264895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6/10/2019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41476893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3"/>
          <p:cNvSpPr>
            <a:spLocks noGrp="1"/>
          </p:cNvSpPr>
          <p:nvPr>
            <p:ph type="dt" sz="half" idx="10"/>
          </p:nvPr>
        </p:nvSpPr>
        <p:spPr/>
        <p:txBody>
          <a:bodyPr/>
          <a:lstStyle/>
          <a:p>
            <a:fld id="{75640873-EF0B-4AC7-AF11-57FEBA4985EA}" type="datetimeFigureOut">
              <a:rPr lang="en-US" smtClean="0"/>
              <a:t>6/10/2019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7250195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5640873-EF0B-4AC7-AF11-57FEBA4985EA}" type="datetimeFigureOut">
              <a:rPr lang="en-US" smtClean="0"/>
              <a:t>6/10/2019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21742191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75640873-EF0B-4AC7-AF11-57FEBA4985EA}" type="datetimeFigureOut">
              <a:rPr lang="en-US" smtClean="0"/>
              <a:t>6/10/2019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98543425"/>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75640873-EF0B-4AC7-AF11-57FEBA4985EA}" type="datetimeFigureOut">
              <a:rPr lang="en-US" smtClean="0"/>
              <a:t>6/10/2019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1609540612"/>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7" name="Date Placeholder 2"/>
          <p:cNvSpPr>
            <a:spLocks noGrp="1"/>
          </p:cNvSpPr>
          <p:nvPr>
            <p:ph type="dt" sz="half" idx="10"/>
          </p:nvPr>
        </p:nvSpPr>
        <p:spPr/>
        <p:txBody>
          <a:bodyPr/>
          <a:lstStyle/>
          <a:p>
            <a:fld id="{75640873-EF0B-4AC7-AF11-57FEBA4985EA}" type="datetimeFigureOut">
              <a:rPr lang="en-US" smtClean="0"/>
              <a:t>6/10/2019</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33860600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75640873-EF0B-4AC7-AF11-57FEBA4985EA}" type="datetimeFigureOut">
              <a:rPr lang="en-US" smtClean="0"/>
              <a:t>6/10/2019</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21240128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7" name="Date Placeholder 4"/>
          <p:cNvSpPr>
            <a:spLocks noGrp="1"/>
          </p:cNvSpPr>
          <p:nvPr>
            <p:ph type="dt" sz="half" idx="10"/>
          </p:nvPr>
        </p:nvSpPr>
        <p:spPr/>
        <p:txBody>
          <a:bodyPr/>
          <a:lstStyle/>
          <a:p>
            <a:fld id="{75640873-EF0B-4AC7-AF11-57FEBA4985EA}" type="datetimeFigureOut">
              <a:rPr lang="en-US" smtClean="0"/>
              <a:t>6/10/2019</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1066782423"/>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75640873-EF0B-4AC7-AF11-57FEBA4985EA}" type="datetimeFigureOut">
              <a:rPr lang="en-US" smtClean="0"/>
              <a:t>6/10/2019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20698189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s://elgrancielo.blogspot.mx/2013/07/los-comentarios-de-isaias-el-gran-rollo.html"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6.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5.png"/><Relationship Id="rId10" Type="http://schemas.openxmlformats.org/officeDocument/2006/relationships/slideLayout" Target="../slideLayouts/slideLayout10.xml"/><Relationship Id="rId19" Type="http://schemas.openxmlformats.org/officeDocument/2006/relationships/image" Target="../media/image2.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alphaModFix amt="26000"/>
            <a:lum/>
            <a:extLst>
              <a:ext uri="{837473B0-CC2E-450A-ABE3-18F120FF3D39}">
                <a1611:picAttrSrcUrl xmlns:a1611="http://schemas.microsoft.com/office/drawing/2016/11/main" r:id="rId20"/>
              </a:ext>
            </a:extLst>
          </a:blip>
          <a:srcRect/>
          <a:stretch>
            <a:fillRect t="-17000" b="-17000"/>
          </a:stretch>
        </a:blip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1">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2">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3">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4">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75640873-EF0B-4AC7-AF11-57FEBA4985EA}" type="datetimeFigureOut">
              <a:rPr lang="en-US" smtClean="0"/>
              <a:t>6/10/2019</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2B93B05A-D8BA-4E04-8927-7D3B765C5B2D}" type="slidenum">
              <a:rPr lang="en-US" smtClean="0"/>
              <a:t>‹Nº›</a:t>
            </a:fld>
            <a:endParaRPr lang="en-US" dirty="0"/>
          </a:p>
        </p:txBody>
      </p:sp>
    </p:spTree>
    <p:extLst>
      <p:ext uri="{BB962C8B-B14F-4D97-AF65-F5344CB8AC3E}">
        <p14:creationId xmlns:p14="http://schemas.microsoft.com/office/powerpoint/2010/main" val="3853667118"/>
      </p:ext>
    </p:extLst>
  </p:cSld>
  <p:clrMap bg1="dk1" tx1="lt1" bg2="dk2" tx2="lt2" accent1="accent1" accent2="accent2" accent3="accent3" accent4="accent4" accent5="accent5" accent6="accent6" hlink="hlink" folHlink="folHlink"/>
  <p:sldLayoutIdLst>
    <p:sldLayoutId id="2147485953" r:id="rId1"/>
    <p:sldLayoutId id="2147485954" r:id="rId2"/>
    <p:sldLayoutId id="2147485955" r:id="rId3"/>
    <p:sldLayoutId id="2147485956" r:id="rId4"/>
    <p:sldLayoutId id="2147485957" r:id="rId5"/>
    <p:sldLayoutId id="2147485958" r:id="rId6"/>
    <p:sldLayoutId id="2147485959" r:id="rId7"/>
    <p:sldLayoutId id="2147485960" r:id="rId8"/>
    <p:sldLayoutId id="2147485961" r:id="rId9"/>
    <p:sldLayoutId id="2147485962" r:id="rId10"/>
    <p:sldLayoutId id="2147485963" r:id="rId11"/>
    <p:sldLayoutId id="2147485964" r:id="rId12"/>
    <p:sldLayoutId id="2147485965" r:id="rId13"/>
    <p:sldLayoutId id="2147485966" r:id="rId14"/>
    <p:sldLayoutId id="2147485967" r:id="rId15"/>
    <p:sldLayoutId id="2147485968" r:id="rId16"/>
    <p:sldLayoutId id="2147485969"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1.xml"/><Relationship Id="rId1" Type="http://schemas.openxmlformats.org/officeDocument/2006/relationships/video" Target="https://www.youtube.com/embed/_rzShEj2uzQ?feature=oembed"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Imagen relacionada">
            <a:extLst>
              <a:ext uri="{FF2B5EF4-FFF2-40B4-BE49-F238E27FC236}">
                <a16:creationId xmlns:a16="http://schemas.microsoft.com/office/drawing/2014/main" id="{95994769-E07E-4BCC-9093-02228E6DA4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26828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6CD9B082-3804-4B27-8DBC-DC12E98C296E}"/>
              </a:ext>
            </a:extLst>
          </p:cNvPr>
          <p:cNvSpPr/>
          <p:nvPr/>
        </p:nvSpPr>
        <p:spPr>
          <a:xfrm>
            <a:off x="0" y="5082725"/>
            <a:ext cx="6268281" cy="1050789"/>
          </a:xfrm>
          <a:prstGeom prst="rect">
            <a:avLst/>
          </a:prstGeom>
          <a:solidFill>
            <a:srgbClr val="FFD75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0453D80-1807-47DD-9F91-3E3FDD322FB6}"/>
              </a:ext>
            </a:extLst>
          </p:cNvPr>
          <p:cNvSpPr txBox="1"/>
          <p:nvPr/>
        </p:nvSpPr>
        <p:spPr>
          <a:xfrm>
            <a:off x="2073967" y="5377286"/>
            <a:ext cx="2423082" cy="461665"/>
          </a:xfrm>
          <a:prstGeom prst="rect">
            <a:avLst/>
          </a:prstGeom>
          <a:noFill/>
        </p:spPr>
        <p:txBody>
          <a:bodyPr wrap="square" rtlCol="0">
            <a:spAutoFit/>
          </a:bodyPr>
          <a:lstStyle/>
          <a:p>
            <a:r>
              <a:rPr lang="en-US" sz="2400" b="1" dirty="0">
                <a:solidFill>
                  <a:schemeClr val="bg2">
                    <a:lumMod val="10000"/>
                  </a:schemeClr>
                </a:solidFill>
                <a:latin typeface="Rockwell" panose="02060603020205020403" pitchFamily="18" charset="0"/>
              </a:rPr>
              <a:t>Old Testament</a:t>
            </a:r>
          </a:p>
        </p:txBody>
      </p:sp>
      <p:sp>
        <p:nvSpPr>
          <p:cNvPr id="6" name="TextBox 9">
            <a:extLst>
              <a:ext uri="{FF2B5EF4-FFF2-40B4-BE49-F238E27FC236}">
                <a16:creationId xmlns:a16="http://schemas.microsoft.com/office/drawing/2014/main" id="{292074B7-9427-4CD1-8CA4-1A5617BC6207}"/>
              </a:ext>
            </a:extLst>
          </p:cNvPr>
          <p:cNvSpPr txBox="1"/>
          <p:nvPr/>
        </p:nvSpPr>
        <p:spPr>
          <a:xfrm>
            <a:off x="7043530" y="3013500"/>
            <a:ext cx="3935897" cy="830997"/>
          </a:xfrm>
          <a:prstGeom prst="rect">
            <a:avLst/>
          </a:prstGeom>
          <a:noFill/>
        </p:spPr>
        <p:txBody>
          <a:bodyPr wrap="square" rtlCol="0">
            <a:spAutoFit/>
          </a:bodyPr>
          <a:lstStyle/>
          <a:p>
            <a:pPr algn="ctr"/>
            <a:r>
              <a:rPr lang="en-US" sz="4800" b="1" dirty="0">
                <a:solidFill>
                  <a:schemeClr val="accent6">
                    <a:lumMod val="50000"/>
                  </a:schemeClr>
                </a:solidFill>
                <a:effectLst>
                  <a:outerShdw blurRad="38100" dist="38100" dir="2700000" algn="tl">
                    <a:srgbClr val="000000">
                      <a:alpha val="43137"/>
                    </a:srgbClr>
                  </a:outerShdw>
                </a:effectLst>
                <a:latin typeface="Dubai" panose="020B0503030403030204" pitchFamily="34" charset="-78"/>
                <a:ea typeface="Cambria" panose="02040503050406030204" pitchFamily="18" charset="0"/>
                <a:cs typeface="Dubai" panose="020B0503030403030204" pitchFamily="34" charset="-78"/>
              </a:rPr>
              <a:t>SEMINARY</a:t>
            </a:r>
          </a:p>
        </p:txBody>
      </p:sp>
    </p:spTree>
    <p:extLst>
      <p:ext uri="{BB962C8B-B14F-4D97-AF65-F5344CB8AC3E}">
        <p14:creationId xmlns:p14="http://schemas.microsoft.com/office/powerpoint/2010/main" val="13661710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771730CC-B09B-4690-95F2-4FE0C306F8B0}"/>
              </a:ext>
            </a:extLst>
          </p:cNvPr>
          <p:cNvSpPr/>
          <p:nvPr/>
        </p:nvSpPr>
        <p:spPr>
          <a:xfrm>
            <a:off x="693593" y="3584606"/>
            <a:ext cx="6147837"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does it mean that Jesus Christ is the Redeemer?</a:t>
            </a:r>
          </a:p>
        </p:txBody>
      </p:sp>
      <p:sp>
        <p:nvSpPr>
          <p:cNvPr id="10" name="Rectángulo 9">
            <a:extLst>
              <a:ext uri="{FF2B5EF4-FFF2-40B4-BE49-F238E27FC236}">
                <a16:creationId xmlns:a16="http://schemas.microsoft.com/office/drawing/2014/main" id="{B8EB5B50-808F-4CDD-BA4E-38649C56AFD4}"/>
              </a:ext>
            </a:extLst>
          </p:cNvPr>
          <p:cNvSpPr/>
          <p:nvPr/>
        </p:nvSpPr>
        <p:spPr>
          <a:xfrm>
            <a:off x="693591" y="717163"/>
            <a:ext cx="1877439" cy="882963"/>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ángulo: esquinas redondeadas 11">
            <a:extLst>
              <a:ext uri="{FF2B5EF4-FFF2-40B4-BE49-F238E27FC236}">
                <a16:creationId xmlns:a16="http://schemas.microsoft.com/office/drawing/2014/main" id="{9F5FE284-5732-4D0D-88D5-62E76A31ACF8}"/>
              </a:ext>
            </a:extLst>
          </p:cNvPr>
          <p:cNvSpPr/>
          <p:nvPr/>
        </p:nvSpPr>
        <p:spPr>
          <a:xfrm>
            <a:off x="693592" y="1124579"/>
            <a:ext cx="10080423" cy="1394761"/>
          </a:xfrm>
          <a:prstGeom prst="roundRect">
            <a:avLst/>
          </a:prstGeom>
          <a:solidFill>
            <a:srgbClr val="D6E51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683025"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accent6">
                    <a:lumMod val="50000"/>
                  </a:schemeClr>
                </a:solidFill>
                <a:effectLst>
                  <a:outerShdw blurRad="38100" dist="38100" dir="2700000" algn="tl">
                    <a:srgbClr val="000000">
                      <a:alpha val="43137"/>
                    </a:srgbClr>
                  </a:outerShdw>
                </a:effectLst>
                <a:latin typeface="Trebuchet MS" panose="020B0603020202020204" pitchFamily="34" charset="0"/>
                <a:ea typeface="MS PMincho" panose="02020600040205080304" pitchFamily="18" charset="-128"/>
                <a:cs typeface="Calibri" panose="020F0502020204030204" pitchFamily="34" charset="0"/>
              </a:rPr>
              <a:t>LESSON 125</a:t>
            </a:r>
          </a:p>
        </p:txBody>
      </p:sp>
      <p:sp>
        <p:nvSpPr>
          <p:cNvPr id="2" name="Rectángulo 1">
            <a:extLst>
              <a:ext uri="{FF2B5EF4-FFF2-40B4-BE49-F238E27FC236}">
                <a16:creationId xmlns:a16="http://schemas.microsoft.com/office/drawing/2014/main" id="{9270DA3B-20DD-4A5E-839B-299450F7E169}"/>
              </a:ext>
            </a:extLst>
          </p:cNvPr>
          <p:cNvSpPr/>
          <p:nvPr/>
        </p:nvSpPr>
        <p:spPr>
          <a:xfrm>
            <a:off x="717754" y="747949"/>
            <a:ext cx="2005677" cy="369332"/>
          </a:xfrm>
          <a:prstGeom prst="rect">
            <a:avLst/>
          </a:prstGeom>
        </p:spPr>
        <p:txBody>
          <a:bodyPr wrap="none">
            <a:spAutoFit/>
          </a:bodyPr>
          <a:lstStyle/>
          <a:p>
            <a:pPr algn="just"/>
            <a:r>
              <a:rPr lang="en-US" b="1" dirty="0">
                <a:solidFill>
                  <a:schemeClr val="bg1"/>
                </a:solidFill>
                <a:latin typeface="Arial" panose="020B0604020202020204" pitchFamily="34" charset="0"/>
                <a:cs typeface="Arial" panose="020B0604020202020204" pitchFamily="34" charset="0"/>
              </a:rPr>
              <a:t>Isaiah 45:21, 22. </a:t>
            </a:r>
          </a:p>
        </p:txBody>
      </p:sp>
      <p:sp>
        <p:nvSpPr>
          <p:cNvPr id="4" name="Rectángulo 3">
            <a:extLst>
              <a:ext uri="{FF2B5EF4-FFF2-40B4-BE49-F238E27FC236}">
                <a16:creationId xmlns:a16="http://schemas.microsoft.com/office/drawing/2014/main" id="{C99E06B7-3B9E-47CE-AFF9-5B2AEDF683CD}"/>
              </a:ext>
            </a:extLst>
          </p:cNvPr>
          <p:cNvSpPr/>
          <p:nvPr/>
        </p:nvSpPr>
        <p:spPr>
          <a:xfrm>
            <a:off x="693591" y="2655058"/>
            <a:ext cx="10080424"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truth can we learn about Jesus Christ from this repeated idea in the verses you read?</a:t>
            </a:r>
          </a:p>
        </p:txBody>
      </p:sp>
      <p:sp>
        <p:nvSpPr>
          <p:cNvPr id="5" name="Rectángulo 4">
            <a:extLst>
              <a:ext uri="{FF2B5EF4-FFF2-40B4-BE49-F238E27FC236}">
                <a16:creationId xmlns:a16="http://schemas.microsoft.com/office/drawing/2014/main" id="{6F86842C-7067-450E-B700-2370526FA6A7}"/>
              </a:ext>
            </a:extLst>
          </p:cNvPr>
          <p:cNvSpPr/>
          <p:nvPr/>
        </p:nvSpPr>
        <p:spPr>
          <a:xfrm>
            <a:off x="693593" y="3059668"/>
            <a:ext cx="3326616" cy="369332"/>
          </a:xfrm>
          <a:prstGeom prst="rect">
            <a:avLst/>
          </a:prstGeom>
        </p:spPr>
        <p:txBody>
          <a:bodyPr wrap="none">
            <a:spAutoFit/>
          </a:bodyPr>
          <a:lstStyle/>
          <a:p>
            <a:r>
              <a:rPr lang="en-US" i="1" dirty="0">
                <a:solidFill>
                  <a:schemeClr val="accent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Jesus Christ is the Redeemer, </a:t>
            </a:r>
          </a:p>
        </p:txBody>
      </p:sp>
      <p:sp>
        <p:nvSpPr>
          <p:cNvPr id="7" name="Rectángulo 6">
            <a:extLst>
              <a:ext uri="{FF2B5EF4-FFF2-40B4-BE49-F238E27FC236}">
                <a16:creationId xmlns:a16="http://schemas.microsoft.com/office/drawing/2014/main" id="{4CCBD4E7-23D6-4054-A66C-6A0831E0D5C8}"/>
              </a:ext>
            </a:extLst>
          </p:cNvPr>
          <p:cNvSpPr/>
          <p:nvPr/>
        </p:nvSpPr>
        <p:spPr>
          <a:xfrm>
            <a:off x="693591" y="4078254"/>
            <a:ext cx="10292460" cy="353943"/>
          </a:xfrm>
          <a:prstGeom prst="rect">
            <a:avLst/>
          </a:prstGeom>
        </p:spPr>
        <p:txBody>
          <a:bodyPr wrap="square">
            <a:spAutoFit/>
          </a:bodyPr>
          <a:lstStyle/>
          <a:p>
            <a:pPr algn="just"/>
            <a:r>
              <a:rPr lang="en-US" sz="1700" b="1" dirty="0">
                <a:solidFill>
                  <a:schemeClr val="bg1"/>
                </a:solidFill>
                <a:latin typeface="Arial" panose="020B0604020202020204" pitchFamily="34" charset="0"/>
                <a:cs typeface="Arial" panose="020B0604020202020204" pitchFamily="34" charset="0"/>
              </a:rPr>
              <a:t>Why do you think the Lord would repeatedly emphasize that He is the only God who can save us?</a:t>
            </a:r>
          </a:p>
        </p:txBody>
      </p:sp>
      <p:sp>
        <p:nvSpPr>
          <p:cNvPr id="8" name="Rectángulo 7">
            <a:extLst>
              <a:ext uri="{FF2B5EF4-FFF2-40B4-BE49-F238E27FC236}">
                <a16:creationId xmlns:a16="http://schemas.microsoft.com/office/drawing/2014/main" id="{FB96FCF9-E7EE-4922-B21C-46483F41F867}"/>
              </a:ext>
            </a:extLst>
          </p:cNvPr>
          <p:cNvSpPr/>
          <p:nvPr/>
        </p:nvSpPr>
        <p:spPr>
          <a:xfrm>
            <a:off x="693592" y="4634482"/>
            <a:ext cx="3595856"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happened to these idols?</a:t>
            </a:r>
          </a:p>
        </p:txBody>
      </p:sp>
      <p:sp>
        <p:nvSpPr>
          <p:cNvPr id="9" name="Rectángulo 8">
            <a:extLst>
              <a:ext uri="{FF2B5EF4-FFF2-40B4-BE49-F238E27FC236}">
                <a16:creationId xmlns:a16="http://schemas.microsoft.com/office/drawing/2014/main" id="{7276AC64-F4AB-4081-B8C0-F5FBA54CE2EE}"/>
              </a:ext>
            </a:extLst>
          </p:cNvPr>
          <p:cNvSpPr/>
          <p:nvPr/>
        </p:nvSpPr>
        <p:spPr>
          <a:xfrm>
            <a:off x="719509" y="5219145"/>
            <a:ext cx="10028587" cy="615553"/>
          </a:xfrm>
          <a:prstGeom prst="rect">
            <a:avLst/>
          </a:prstGeom>
        </p:spPr>
        <p:txBody>
          <a:bodyPr wrap="square">
            <a:spAutoFit/>
          </a:bodyPr>
          <a:lstStyle/>
          <a:p>
            <a:pPr algn="just"/>
            <a:r>
              <a:rPr lang="en-US" sz="1700" b="1" dirty="0">
                <a:solidFill>
                  <a:schemeClr val="bg1"/>
                </a:solidFill>
                <a:latin typeface="Arial" panose="020B0604020202020204" pitchFamily="34" charset="0"/>
                <a:cs typeface="Arial" panose="020B0604020202020204" pitchFamily="34" charset="0"/>
              </a:rPr>
              <a:t>In what ways can trusting in modern idols﻿—such as wealth, possessions, physical strength, appearance, popularity, or intellect﻿—instead of trusting in the Savior become a burden?</a:t>
            </a:r>
          </a:p>
        </p:txBody>
      </p:sp>
      <p:sp>
        <p:nvSpPr>
          <p:cNvPr id="11" name="Rectángulo 10">
            <a:extLst>
              <a:ext uri="{FF2B5EF4-FFF2-40B4-BE49-F238E27FC236}">
                <a16:creationId xmlns:a16="http://schemas.microsoft.com/office/drawing/2014/main" id="{F9C6D063-E5C5-4A75-9062-95C069C6BAEB}"/>
              </a:ext>
            </a:extLst>
          </p:cNvPr>
          <p:cNvSpPr/>
          <p:nvPr/>
        </p:nvSpPr>
        <p:spPr>
          <a:xfrm>
            <a:off x="745428" y="1059766"/>
            <a:ext cx="10028587" cy="1477328"/>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21 </a:t>
            </a:r>
            <a:r>
              <a:rPr lang="en-US" dirty="0">
                <a:solidFill>
                  <a:schemeClr val="bg1"/>
                </a:solidFill>
                <a:latin typeface="Arial" panose="020B0604020202020204" pitchFamily="34" charset="0"/>
                <a:cs typeface="Arial" panose="020B0604020202020204" pitchFamily="34" charset="0"/>
              </a:rPr>
              <a:t>Tell ye, and bring them near; yea, let them take counsel together: who hath declared this from ancient time? who hath told it from that time? have not </a:t>
            </a:r>
            <a:r>
              <a:rPr lang="en-US" i="1" dirty="0">
                <a:solidFill>
                  <a:schemeClr val="bg1"/>
                </a:solidFill>
                <a:latin typeface="Arial" panose="020B0604020202020204" pitchFamily="34" charset="0"/>
                <a:cs typeface="Arial" panose="020B0604020202020204" pitchFamily="34" charset="0"/>
              </a:rPr>
              <a:t>I the Lord</a:t>
            </a:r>
            <a:r>
              <a:rPr lang="en-US" dirty="0">
                <a:solidFill>
                  <a:schemeClr val="bg1"/>
                </a:solidFill>
                <a:latin typeface="Arial" panose="020B0604020202020204" pitchFamily="34" charset="0"/>
                <a:cs typeface="Arial" panose="020B0604020202020204" pitchFamily="34" charset="0"/>
              </a:rPr>
              <a:t>? and there is no God else beside me; a just God and a Saviour; there is none beside me.</a:t>
            </a:r>
          </a:p>
          <a:p>
            <a:pPr algn="just" fontAlgn="base"/>
            <a:r>
              <a:rPr lang="en-US" b="1" dirty="0">
                <a:solidFill>
                  <a:schemeClr val="bg1"/>
                </a:solidFill>
                <a:latin typeface="Arial" panose="020B0604020202020204" pitchFamily="34" charset="0"/>
                <a:cs typeface="Arial" panose="020B0604020202020204" pitchFamily="34" charset="0"/>
              </a:rPr>
              <a:t>22 </a:t>
            </a:r>
            <a:r>
              <a:rPr lang="en-US" dirty="0">
                <a:solidFill>
                  <a:schemeClr val="bg1"/>
                </a:solidFill>
                <a:latin typeface="Arial" panose="020B0604020202020204" pitchFamily="34" charset="0"/>
                <a:cs typeface="Arial" panose="020B0604020202020204" pitchFamily="34" charset="0"/>
              </a:rPr>
              <a:t>Look unto me, and be ye saved, all the ends of the earth: for </a:t>
            </a:r>
            <a:r>
              <a:rPr lang="en-US" i="1" dirty="0">
                <a:solidFill>
                  <a:schemeClr val="bg1"/>
                </a:solidFill>
                <a:latin typeface="Arial" panose="020B0604020202020204" pitchFamily="34" charset="0"/>
                <a:cs typeface="Arial" panose="020B0604020202020204" pitchFamily="34" charset="0"/>
              </a:rPr>
              <a:t>I am God</a:t>
            </a:r>
            <a:r>
              <a:rPr lang="en-US" dirty="0">
                <a:solidFill>
                  <a:schemeClr val="bg1"/>
                </a:solidFill>
                <a:latin typeface="Arial" panose="020B0604020202020204" pitchFamily="34" charset="0"/>
                <a:cs typeface="Arial" panose="020B0604020202020204" pitchFamily="34" charset="0"/>
              </a:rPr>
              <a:t>, and there is none else.</a:t>
            </a:r>
            <a:endParaRPr lang="en-US" b="0" i="0" dirty="0">
              <a:solidFill>
                <a:schemeClr val="bg1"/>
              </a:solidFill>
              <a:effectLst/>
              <a:latin typeface="Arial" panose="020B0604020202020204" pitchFamily="34" charset="0"/>
              <a:cs typeface="Arial" panose="020B0604020202020204" pitchFamily="34" charset="0"/>
            </a:endParaRPr>
          </a:p>
        </p:txBody>
      </p:sp>
      <p:sp>
        <p:nvSpPr>
          <p:cNvPr id="13" name="Rectángulo 12">
            <a:extLst>
              <a:ext uri="{FF2B5EF4-FFF2-40B4-BE49-F238E27FC236}">
                <a16:creationId xmlns:a16="http://schemas.microsoft.com/office/drawing/2014/main" id="{468CC06F-546C-4781-83A3-4C62D51643F5}"/>
              </a:ext>
            </a:extLst>
          </p:cNvPr>
          <p:cNvSpPr/>
          <p:nvPr/>
        </p:nvSpPr>
        <p:spPr>
          <a:xfrm>
            <a:off x="3812481" y="3077421"/>
            <a:ext cx="3288080" cy="369332"/>
          </a:xfrm>
          <a:prstGeom prst="rect">
            <a:avLst/>
          </a:prstGeom>
        </p:spPr>
        <p:txBody>
          <a:bodyPr wrap="none">
            <a:spAutoFit/>
          </a:bodyPr>
          <a:lstStyle/>
          <a:p>
            <a:r>
              <a:rPr lang="en-US" i="1" dirty="0">
                <a:solidFill>
                  <a:schemeClr val="accent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the only one who can save us.</a:t>
            </a:r>
            <a:endParaRPr lang="en-US" dirty="0"/>
          </a:p>
        </p:txBody>
      </p:sp>
    </p:spTree>
    <p:extLst>
      <p:ext uri="{BB962C8B-B14F-4D97-AF65-F5344CB8AC3E}">
        <p14:creationId xmlns:p14="http://schemas.microsoft.com/office/powerpoint/2010/main" val="3891541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3"/>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par>
                          <p:cTn id="14" fill="hold">
                            <p:stCondLst>
                              <p:cond delay="1500"/>
                            </p:stCondLst>
                            <p:childTnLst>
                              <p:par>
                                <p:cTn id="15" presetID="10"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26"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down)">
                                      <p:cBhvr>
                                        <p:cTn id="22" dur="580">
                                          <p:stCondLst>
                                            <p:cond delay="0"/>
                                          </p:stCondLst>
                                        </p:cTn>
                                        <p:tgtEl>
                                          <p:spTgt spid="6"/>
                                        </p:tgtEl>
                                      </p:cBhvr>
                                    </p:animEffect>
                                    <p:anim calcmode="lin" valueType="num">
                                      <p:cBhvr>
                                        <p:cTn id="23"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4"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5"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26"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27"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28" dur="26">
                                          <p:stCondLst>
                                            <p:cond delay="650"/>
                                          </p:stCondLst>
                                        </p:cTn>
                                        <p:tgtEl>
                                          <p:spTgt spid="6"/>
                                        </p:tgtEl>
                                      </p:cBhvr>
                                      <p:to x="100000" y="60000"/>
                                    </p:animScale>
                                    <p:animScale>
                                      <p:cBhvr>
                                        <p:cTn id="29" dur="166" decel="50000">
                                          <p:stCondLst>
                                            <p:cond delay="676"/>
                                          </p:stCondLst>
                                        </p:cTn>
                                        <p:tgtEl>
                                          <p:spTgt spid="6"/>
                                        </p:tgtEl>
                                      </p:cBhvr>
                                      <p:to x="100000" y="100000"/>
                                    </p:animScale>
                                    <p:animScale>
                                      <p:cBhvr>
                                        <p:cTn id="30" dur="26">
                                          <p:stCondLst>
                                            <p:cond delay="1312"/>
                                          </p:stCondLst>
                                        </p:cTn>
                                        <p:tgtEl>
                                          <p:spTgt spid="6"/>
                                        </p:tgtEl>
                                      </p:cBhvr>
                                      <p:to x="100000" y="80000"/>
                                    </p:animScale>
                                    <p:animScale>
                                      <p:cBhvr>
                                        <p:cTn id="31" dur="166" decel="50000">
                                          <p:stCondLst>
                                            <p:cond delay="1338"/>
                                          </p:stCondLst>
                                        </p:cTn>
                                        <p:tgtEl>
                                          <p:spTgt spid="6"/>
                                        </p:tgtEl>
                                      </p:cBhvr>
                                      <p:to x="100000" y="100000"/>
                                    </p:animScale>
                                    <p:animScale>
                                      <p:cBhvr>
                                        <p:cTn id="32" dur="26">
                                          <p:stCondLst>
                                            <p:cond delay="1642"/>
                                          </p:stCondLst>
                                        </p:cTn>
                                        <p:tgtEl>
                                          <p:spTgt spid="6"/>
                                        </p:tgtEl>
                                      </p:cBhvr>
                                      <p:to x="100000" y="90000"/>
                                    </p:animScale>
                                    <p:animScale>
                                      <p:cBhvr>
                                        <p:cTn id="33" dur="166" decel="50000">
                                          <p:stCondLst>
                                            <p:cond delay="1668"/>
                                          </p:stCondLst>
                                        </p:cTn>
                                        <p:tgtEl>
                                          <p:spTgt spid="6"/>
                                        </p:tgtEl>
                                      </p:cBhvr>
                                      <p:to x="100000" y="100000"/>
                                    </p:animScale>
                                    <p:animScale>
                                      <p:cBhvr>
                                        <p:cTn id="34" dur="26">
                                          <p:stCondLst>
                                            <p:cond delay="1808"/>
                                          </p:stCondLst>
                                        </p:cTn>
                                        <p:tgtEl>
                                          <p:spTgt spid="6"/>
                                        </p:tgtEl>
                                      </p:cBhvr>
                                      <p:to x="100000" y="95000"/>
                                    </p:animScale>
                                    <p:animScale>
                                      <p:cBhvr>
                                        <p:cTn id="35" dur="166" decel="50000">
                                          <p:stCondLst>
                                            <p:cond delay="1834"/>
                                          </p:stCondLst>
                                        </p:cTn>
                                        <p:tgtEl>
                                          <p:spTgt spid="6"/>
                                        </p:tgtEl>
                                      </p:cBhvr>
                                      <p:to x="100000" y="100000"/>
                                    </p:animScale>
                                  </p:childTnLst>
                                </p:cTn>
                              </p:par>
                            </p:childTnLst>
                          </p:cTn>
                        </p:par>
                      </p:childTnLst>
                    </p:cTn>
                  </p:par>
                  <p:par>
                    <p:cTn id="36" fill="hold">
                      <p:stCondLst>
                        <p:cond delay="indefinite"/>
                      </p:stCondLst>
                      <p:childTnLst>
                        <p:par>
                          <p:cTn id="37" fill="hold">
                            <p:stCondLst>
                              <p:cond delay="0"/>
                            </p:stCondLst>
                            <p:childTnLst>
                              <p:par>
                                <p:cTn id="38" presetID="37" presetClass="entr" presetSubtype="0" fill="hold" grpId="0" nodeType="click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1000"/>
                                        <p:tgtEl>
                                          <p:spTgt spid="7"/>
                                        </p:tgtEl>
                                      </p:cBhvr>
                                    </p:animEffect>
                                    <p:anim calcmode="lin" valueType="num">
                                      <p:cBhvr>
                                        <p:cTn id="41" dur="1000" fill="hold"/>
                                        <p:tgtEl>
                                          <p:spTgt spid="7"/>
                                        </p:tgtEl>
                                        <p:attrNameLst>
                                          <p:attrName>ppt_x</p:attrName>
                                        </p:attrNameLst>
                                      </p:cBhvr>
                                      <p:tavLst>
                                        <p:tav tm="0">
                                          <p:val>
                                            <p:strVal val="#ppt_x"/>
                                          </p:val>
                                        </p:tav>
                                        <p:tav tm="100000">
                                          <p:val>
                                            <p:strVal val="#ppt_x"/>
                                          </p:val>
                                        </p:tav>
                                      </p:tavLst>
                                    </p:anim>
                                    <p:anim calcmode="lin" valueType="num">
                                      <p:cBhvr>
                                        <p:cTn id="42" dur="900" decel="100000" fill="hold"/>
                                        <p:tgtEl>
                                          <p:spTgt spid="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14" presetClass="entr" presetSubtype="10" fill="hold" grpId="0" nodeType="clickEffect">
                                  <p:stCondLst>
                                    <p:cond delay="0"/>
                                  </p:stCondLst>
                                  <p:childTnLst>
                                    <p:set>
                                      <p:cBhvr>
                                        <p:cTn id="47" dur="1" fill="hold">
                                          <p:stCondLst>
                                            <p:cond delay="0"/>
                                          </p:stCondLst>
                                        </p:cTn>
                                        <p:tgtEl>
                                          <p:spTgt spid="8"/>
                                        </p:tgtEl>
                                        <p:attrNameLst>
                                          <p:attrName>style.visibility</p:attrName>
                                        </p:attrNameLst>
                                      </p:cBhvr>
                                      <p:to>
                                        <p:strVal val="visible"/>
                                      </p:to>
                                    </p:set>
                                    <p:animEffect transition="in" filter="randombar(horizontal)">
                                      <p:cBhvr>
                                        <p:cTn id="48" dur="500"/>
                                        <p:tgtEl>
                                          <p:spTgt spid="8"/>
                                        </p:tgtEl>
                                      </p:cBhvr>
                                    </p:animEffect>
                                  </p:childTnLst>
                                </p:cTn>
                              </p:par>
                            </p:childTnLst>
                          </p:cTn>
                        </p:par>
                      </p:childTnLst>
                    </p:cTn>
                  </p:par>
                  <p:par>
                    <p:cTn id="49" fill="hold">
                      <p:stCondLst>
                        <p:cond delay="indefinite"/>
                      </p:stCondLst>
                      <p:childTnLst>
                        <p:par>
                          <p:cTn id="50" fill="hold">
                            <p:stCondLst>
                              <p:cond delay="0"/>
                            </p:stCondLst>
                            <p:childTnLst>
                              <p:par>
                                <p:cTn id="51" presetID="13" presetClass="entr" presetSubtype="16" fill="hold" grpId="0" nodeType="clickEffect">
                                  <p:stCondLst>
                                    <p:cond delay="0"/>
                                  </p:stCondLst>
                                  <p:childTnLst>
                                    <p:set>
                                      <p:cBhvr>
                                        <p:cTn id="52" dur="1" fill="hold">
                                          <p:stCondLst>
                                            <p:cond delay="0"/>
                                          </p:stCondLst>
                                        </p:cTn>
                                        <p:tgtEl>
                                          <p:spTgt spid="9"/>
                                        </p:tgtEl>
                                        <p:attrNameLst>
                                          <p:attrName>style.visibility</p:attrName>
                                        </p:attrNameLst>
                                      </p:cBhvr>
                                      <p:to>
                                        <p:strVal val="visible"/>
                                      </p:to>
                                    </p:set>
                                    <p:animEffect transition="in" filter="plus(in)">
                                      <p:cBhvr>
                                        <p:cTn id="53"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 grpId="0"/>
      <p:bldP spid="5" grpId="0"/>
      <p:bldP spid="7" grpId="0"/>
      <p:bldP spid="8" grpId="0"/>
      <p:bldP spid="9" grpId="0"/>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a:extLst>
              <a:ext uri="{FF2B5EF4-FFF2-40B4-BE49-F238E27FC236}">
                <a16:creationId xmlns:a16="http://schemas.microsoft.com/office/drawing/2014/main" id="{0BE1C81E-85DB-461F-A67B-8EE4662981E6}"/>
              </a:ext>
            </a:extLst>
          </p:cNvPr>
          <p:cNvSpPr/>
          <p:nvPr/>
        </p:nvSpPr>
        <p:spPr>
          <a:xfrm>
            <a:off x="954528" y="751347"/>
            <a:ext cx="1697904" cy="882963"/>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ángulo: esquinas redondeadas 7">
            <a:extLst>
              <a:ext uri="{FF2B5EF4-FFF2-40B4-BE49-F238E27FC236}">
                <a16:creationId xmlns:a16="http://schemas.microsoft.com/office/drawing/2014/main" id="{A9EBCC0D-1E8C-4115-9BD8-4FCBFFBB7A30}"/>
              </a:ext>
            </a:extLst>
          </p:cNvPr>
          <p:cNvSpPr/>
          <p:nvPr/>
        </p:nvSpPr>
        <p:spPr>
          <a:xfrm>
            <a:off x="954528" y="1099607"/>
            <a:ext cx="10124287" cy="1394761"/>
          </a:xfrm>
          <a:prstGeom prst="roundRect">
            <a:avLst/>
          </a:prstGeom>
          <a:solidFill>
            <a:srgbClr val="D6E51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683025"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accent6">
                    <a:lumMod val="50000"/>
                  </a:schemeClr>
                </a:solidFill>
                <a:effectLst>
                  <a:outerShdw blurRad="38100" dist="38100" dir="2700000" algn="tl">
                    <a:srgbClr val="000000">
                      <a:alpha val="43137"/>
                    </a:srgbClr>
                  </a:outerShdw>
                </a:effectLst>
                <a:latin typeface="Trebuchet MS" panose="020B0603020202020204" pitchFamily="34" charset="0"/>
                <a:ea typeface="MS PMincho" panose="02020600040205080304" pitchFamily="18" charset="-128"/>
                <a:cs typeface="Calibri" panose="020F0502020204030204" pitchFamily="34" charset="0"/>
              </a:rPr>
              <a:t>LESSON 125</a:t>
            </a:r>
          </a:p>
        </p:txBody>
      </p:sp>
      <p:sp>
        <p:nvSpPr>
          <p:cNvPr id="2" name="Rectángulo 1">
            <a:extLst>
              <a:ext uri="{FF2B5EF4-FFF2-40B4-BE49-F238E27FC236}">
                <a16:creationId xmlns:a16="http://schemas.microsoft.com/office/drawing/2014/main" id="{F3B283BB-4B30-43D8-9C4A-0643F356B2B4}"/>
              </a:ext>
            </a:extLst>
          </p:cNvPr>
          <p:cNvSpPr/>
          <p:nvPr/>
        </p:nvSpPr>
        <p:spPr>
          <a:xfrm>
            <a:off x="954531" y="758952"/>
            <a:ext cx="1697901"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Isaiah 46:3-5 .</a:t>
            </a:r>
          </a:p>
        </p:txBody>
      </p:sp>
      <p:sp>
        <p:nvSpPr>
          <p:cNvPr id="4" name="Rectángulo 3">
            <a:extLst>
              <a:ext uri="{FF2B5EF4-FFF2-40B4-BE49-F238E27FC236}">
                <a16:creationId xmlns:a16="http://schemas.microsoft.com/office/drawing/2014/main" id="{DA184814-20A4-44AA-ADDC-E69DFAE6C90B}"/>
              </a:ext>
            </a:extLst>
          </p:cNvPr>
          <p:cNvSpPr/>
          <p:nvPr/>
        </p:nvSpPr>
        <p:spPr>
          <a:xfrm>
            <a:off x="954530" y="2782669"/>
            <a:ext cx="9117122"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does it mean that the Lord will carry us even to our old age and gray hairs?</a:t>
            </a:r>
          </a:p>
        </p:txBody>
      </p:sp>
      <p:sp>
        <p:nvSpPr>
          <p:cNvPr id="5" name="Rectángulo 4">
            <a:extLst>
              <a:ext uri="{FF2B5EF4-FFF2-40B4-BE49-F238E27FC236}">
                <a16:creationId xmlns:a16="http://schemas.microsoft.com/office/drawing/2014/main" id="{EFBCBEC9-C845-421F-BBB1-0BF98FA31105}"/>
              </a:ext>
            </a:extLst>
          </p:cNvPr>
          <p:cNvSpPr/>
          <p:nvPr/>
        </p:nvSpPr>
        <p:spPr>
          <a:xfrm>
            <a:off x="954530" y="3336668"/>
            <a:ext cx="6930102"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will the Savior do for those who trust and worship Him?</a:t>
            </a:r>
          </a:p>
        </p:txBody>
      </p:sp>
      <p:sp>
        <p:nvSpPr>
          <p:cNvPr id="6" name="Rectángulo 5">
            <a:extLst>
              <a:ext uri="{FF2B5EF4-FFF2-40B4-BE49-F238E27FC236}">
                <a16:creationId xmlns:a16="http://schemas.microsoft.com/office/drawing/2014/main" id="{63D8FF22-FA71-4FC8-AC12-7BCBF4EFB7CD}"/>
              </a:ext>
            </a:extLst>
          </p:cNvPr>
          <p:cNvSpPr/>
          <p:nvPr/>
        </p:nvSpPr>
        <p:spPr>
          <a:xfrm>
            <a:off x="12886703" y="3875677"/>
            <a:ext cx="5532348" cy="369332"/>
          </a:xfrm>
          <a:prstGeom prst="rect">
            <a:avLst/>
          </a:prstGeom>
        </p:spPr>
        <p:txBody>
          <a:bodyPr wrap="none">
            <a:spAutoFit/>
          </a:bodyPr>
          <a:lstStyle/>
          <a:p>
            <a:r>
              <a:rPr lang="en-US" i="1" dirty="0">
                <a:solidFill>
                  <a:schemeClr val="accent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If we trust in the Savior, He will carry and deliver us. </a:t>
            </a:r>
          </a:p>
        </p:txBody>
      </p:sp>
      <p:sp>
        <p:nvSpPr>
          <p:cNvPr id="7" name="Rectángulo 6">
            <a:extLst>
              <a:ext uri="{FF2B5EF4-FFF2-40B4-BE49-F238E27FC236}">
                <a16:creationId xmlns:a16="http://schemas.microsoft.com/office/drawing/2014/main" id="{1915B9CA-AC8E-4293-AE65-640690D1350E}"/>
              </a:ext>
            </a:extLst>
          </p:cNvPr>
          <p:cNvSpPr/>
          <p:nvPr/>
        </p:nvSpPr>
        <p:spPr>
          <a:xfrm>
            <a:off x="954529" y="1028344"/>
            <a:ext cx="10124287" cy="1477328"/>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3 </a:t>
            </a:r>
            <a:r>
              <a:rPr lang="en-US" dirty="0">
                <a:solidFill>
                  <a:schemeClr val="bg1"/>
                </a:solidFill>
                <a:latin typeface="Arial" panose="020B0604020202020204" pitchFamily="34" charset="0"/>
                <a:cs typeface="Arial" panose="020B0604020202020204" pitchFamily="34" charset="0"/>
              </a:rPr>
              <a:t>¶ Hearken unto me, O house of Jacob, and all the remnant of the house of Israel, which are borne by me from the belly, which are carried from the womb:</a:t>
            </a:r>
          </a:p>
          <a:p>
            <a:pPr algn="just" fontAlgn="base"/>
            <a:r>
              <a:rPr lang="en-US" b="1" dirty="0">
                <a:solidFill>
                  <a:schemeClr val="bg1"/>
                </a:solidFill>
                <a:latin typeface="Arial" panose="020B0604020202020204" pitchFamily="34" charset="0"/>
                <a:cs typeface="Arial" panose="020B0604020202020204" pitchFamily="34" charset="0"/>
              </a:rPr>
              <a:t>4 </a:t>
            </a:r>
            <a:r>
              <a:rPr lang="en-US" dirty="0">
                <a:solidFill>
                  <a:schemeClr val="bg1"/>
                </a:solidFill>
                <a:latin typeface="Arial" panose="020B0604020202020204" pitchFamily="34" charset="0"/>
                <a:cs typeface="Arial" panose="020B0604020202020204" pitchFamily="34" charset="0"/>
              </a:rPr>
              <a:t>And even to your old age I am he; and even to hoar hairs will I carry you: I have made, and I will bear; even I will carry, and will deliver you.</a:t>
            </a:r>
          </a:p>
          <a:p>
            <a:pPr algn="just" fontAlgn="base"/>
            <a:r>
              <a:rPr lang="en-US" b="1" dirty="0">
                <a:solidFill>
                  <a:schemeClr val="bg1"/>
                </a:solidFill>
                <a:latin typeface="Arial" panose="020B0604020202020204" pitchFamily="34" charset="0"/>
                <a:cs typeface="Arial" panose="020B0604020202020204" pitchFamily="34" charset="0"/>
              </a:rPr>
              <a:t>5 </a:t>
            </a:r>
            <a:r>
              <a:rPr lang="en-US" dirty="0">
                <a:solidFill>
                  <a:schemeClr val="bg1"/>
                </a:solidFill>
                <a:latin typeface="Arial" panose="020B0604020202020204" pitchFamily="34" charset="0"/>
                <a:cs typeface="Arial" panose="020B0604020202020204" pitchFamily="34" charset="0"/>
              </a:rPr>
              <a:t>¶ To whom will ye liken me, and make me equal, and compare me, that we may be like?</a:t>
            </a:r>
            <a:endParaRPr lang="en-US" b="0" i="0"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4288908"/>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
                                        <p:tgtEl>
                                          <p:spTgt spid="4"/>
                                        </p:tgtEl>
                                      </p:cBhvr>
                                    </p:animEffect>
                                    <p:anim calcmode="lin" valueType="num">
                                      <p:cBhvr>
                                        <p:cTn id="8" dur="400" fill="hold"/>
                                        <p:tgtEl>
                                          <p:spTgt spid="4"/>
                                        </p:tgtEl>
                                        <p:attrNameLst>
                                          <p:attrName>ppt_x</p:attrName>
                                        </p:attrNameLst>
                                      </p:cBhvr>
                                      <p:tavLst>
                                        <p:tav tm="0">
                                          <p:val>
                                            <p:strVal val="#ppt_x"/>
                                          </p:val>
                                        </p:tav>
                                        <p:tav tm="100000">
                                          <p:val>
                                            <p:strVal val="#ppt_x"/>
                                          </p:val>
                                        </p:tav>
                                      </p:tavLst>
                                    </p:anim>
                                    <p:anim calcmode="lin" valueType="num">
                                      <p:cBhvr>
                                        <p:cTn id="9" dur="400" fill="hold"/>
                                        <p:tgtEl>
                                          <p:spTgt spid="4"/>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4"/>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4"/>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linds(horizont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48" presetClass="path" presetSubtype="0" accel="50000" decel="50000" fill="hold" grpId="0" nodeType="clickEffect">
                                  <p:stCondLst>
                                    <p:cond delay="0"/>
                                  </p:stCondLst>
                                  <p:childTnLst>
                                    <p:animMotion origin="layout" path="M -0.06406 0.02708 C -0.03906 0.03356 -0.01041 0.04028 0.00196 0.04861 C 0.01459 0.05787 0.02071 0.06875 0.02722 0.07986 C 0.03347 0.09074 0.02722 0.1 0.02071 0.11018 C 0.01459 0.11921 0.00521 0.12916 -0.01692 0.13773 C -0.0358 0.14606 -0.06731 0.15278 -0.10169 0.15787 C -0.1332 0.16296 -0.17096 0.1662 -0.20859 0.16805 C -0.24622 0.16967 -0.28437 0.16967 -0.31875 0.16805 C -0.35638 0.1662 -0.39127 0.16227 -0.41953 0.15532 C -0.44778 0.14954 -0.47265 0.14213 -0.48541 0.13264 C -0.50143 0.1243 -0.50755 0.1125 -0.50755 0.10324 C -0.5108 0.09421 -0.50755 0.0831 -0.49153 0.07384 C -0.47604 0.06551 -0.44778 0.05879 -0.41002 0.05555 C -0.37239 0.05301 -0.33437 0.05625 -0.30937 0.06204 C -0.28724 0.06805 -0.27161 0.07708 -0.26836 0.08819 C -0.26836 0.0993 -0.27161 0.10903 -0.28724 0.11759 C -0.30312 0.12616 -0.29987 0.12754 -0.36302 0.13866 C -0.41953 0.15046 -0.47604 0.14699 -0.5108 0.14768 C -0.54518 0.14768 -0.57343 0.14444 -0.6082 0.1412 C -0.64596 0.1368 -0.67747 0.12916 -0.69921 0.12268 C -0.72122 0.11597 -0.73072 0.10764 -0.74336 0.09421 C -0.75273 0.08055 -0.75273 0.07384 -0.75273 0.06389 C -0.75273 0.0537 -0.75273 0.04375 -0.75273 0.03356 " pathEditMode="relative" rAng="0" ptsTypes="AAAAAAAAAAAAAAAAAAAAAAA">
                                      <p:cBhvr>
                                        <p:cTn id="20" dur="2000" fill="hold"/>
                                        <p:tgtEl>
                                          <p:spTgt spid="6"/>
                                        </p:tgtEl>
                                        <p:attrNameLst>
                                          <p:attrName>ppt_x</p:attrName>
                                          <p:attrName>ppt_y</p:attrName>
                                        </p:attrNameLst>
                                      </p:cBhvr>
                                      <p:rCtr x="-29740" y="710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esquinas superiores redondeadas 6">
            <a:extLst>
              <a:ext uri="{FF2B5EF4-FFF2-40B4-BE49-F238E27FC236}">
                <a16:creationId xmlns:a16="http://schemas.microsoft.com/office/drawing/2014/main" id="{53035BE4-BC55-4C83-A7CF-4338D62737E8}"/>
              </a:ext>
            </a:extLst>
          </p:cNvPr>
          <p:cNvSpPr/>
          <p:nvPr/>
        </p:nvSpPr>
        <p:spPr>
          <a:xfrm rot="10800000">
            <a:off x="2796209" y="1460478"/>
            <a:ext cx="6599583" cy="2585323"/>
          </a:xfrm>
          <a:prstGeom prst="round2SameRect">
            <a:avLst/>
          </a:prstGeom>
          <a:solidFill>
            <a:srgbClr val="D6E51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683025"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accent6">
                    <a:lumMod val="50000"/>
                  </a:schemeClr>
                </a:solidFill>
                <a:effectLst>
                  <a:outerShdw blurRad="38100" dist="38100" dir="2700000" algn="tl">
                    <a:srgbClr val="000000">
                      <a:alpha val="43137"/>
                    </a:srgbClr>
                  </a:outerShdw>
                </a:effectLst>
                <a:latin typeface="Trebuchet MS" panose="020B0603020202020204" pitchFamily="34" charset="0"/>
                <a:ea typeface="MS PMincho" panose="02020600040205080304" pitchFamily="18" charset="-128"/>
                <a:cs typeface="Calibri" panose="020F0502020204030204" pitchFamily="34" charset="0"/>
              </a:rPr>
              <a:t>LESSON 125</a:t>
            </a:r>
          </a:p>
        </p:txBody>
      </p:sp>
      <p:sp>
        <p:nvSpPr>
          <p:cNvPr id="2" name="Rectángulo 1">
            <a:extLst>
              <a:ext uri="{FF2B5EF4-FFF2-40B4-BE49-F238E27FC236}">
                <a16:creationId xmlns:a16="http://schemas.microsoft.com/office/drawing/2014/main" id="{99F86EFD-99F1-437A-945E-2FA34E96CD96}"/>
              </a:ext>
            </a:extLst>
          </p:cNvPr>
          <p:cNvSpPr/>
          <p:nvPr/>
        </p:nvSpPr>
        <p:spPr>
          <a:xfrm>
            <a:off x="3048000" y="1460478"/>
            <a:ext cx="6096000" cy="2585323"/>
          </a:xfrm>
          <a:prstGeom prst="rect">
            <a:avLst/>
          </a:prstGeom>
        </p:spPr>
        <p:txBody>
          <a:bodyPr>
            <a:spAutoFit/>
          </a:bodyPr>
          <a:lstStyle/>
          <a:p>
            <a:pPr algn="ctr"/>
            <a:r>
              <a:rPr lang="en-US" dirty="0">
                <a:solidFill>
                  <a:schemeClr val="bg1"/>
                </a:solidFill>
                <a:latin typeface="Arial" panose="020B0604020202020204" pitchFamily="34" charset="0"/>
                <a:cs typeface="Arial" panose="020B0604020202020204" pitchFamily="34" charset="0"/>
              </a:rPr>
              <a:t>“This life is an experience in profound trust﻿—trust in Jesus Christ, trust in his teachings, trust in our capacity as led by the Holy Spirit to obey those teachings now and for a purposeful, supremely happy eternal existence. To trust means to obey willingly without knowing the end from the beginning (see Prov. 3:5–7). To produce fruit, your trust in the Lord must be more powerful and enduring than your confidence in your own personal feelings and experience” (“Trust in the Lord,”</a:t>
            </a:r>
            <a:r>
              <a:rPr lang="en-US" i="1" dirty="0">
                <a:solidFill>
                  <a:schemeClr val="bg1"/>
                </a:solidFill>
                <a:latin typeface="Arial" panose="020B0604020202020204" pitchFamily="34" charset="0"/>
                <a:cs typeface="Arial" panose="020B0604020202020204" pitchFamily="34" charset="0"/>
              </a:rPr>
              <a:t> Ensign,</a:t>
            </a:r>
            <a:r>
              <a:rPr lang="en-US" dirty="0">
                <a:solidFill>
                  <a:schemeClr val="bg1"/>
                </a:solidFill>
                <a:latin typeface="Arial" panose="020B0604020202020204" pitchFamily="34" charset="0"/>
                <a:cs typeface="Arial" panose="020B0604020202020204" pitchFamily="34" charset="0"/>
              </a:rPr>
              <a:t> Nov. 1995, 17).</a:t>
            </a:r>
          </a:p>
        </p:txBody>
      </p:sp>
      <p:sp>
        <p:nvSpPr>
          <p:cNvPr id="4" name="Rectángulo 3">
            <a:extLst>
              <a:ext uri="{FF2B5EF4-FFF2-40B4-BE49-F238E27FC236}">
                <a16:creationId xmlns:a16="http://schemas.microsoft.com/office/drawing/2014/main" id="{EAD32DB3-EAA3-4442-BA17-D991DDCEC110}"/>
              </a:ext>
            </a:extLst>
          </p:cNvPr>
          <p:cNvSpPr/>
          <p:nvPr/>
        </p:nvSpPr>
        <p:spPr>
          <a:xfrm>
            <a:off x="806706" y="783607"/>
            <a:ext cx="6438750" cy="369332"/>
          </a:xfrm>
          <a:prstGeom prst="rect">
            <a:avLst/>
          </a:prstGeom>
        </p:spPr>
        <p:txBody>
          <a:bodyPr wrap="none">
            <a:spAutoFit/>
          </a:bodyPr>
          <a:lstStyle/>
          <a:p>
            <a:r>
              <a:rPr lang="en-US" i="1" dirty="0">
                <a:solidFill>
                  <a:srgbClr val="FF66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Elder Richard G. Scott of the Quorum of the Twelve Apostles.</a:t>
            </a:r>
          </a:p>
        </p:txBody>
      </p:sp>
      <p:sp>
        <p:nvSpPr>
          <p:cNvPr id="5" name="Rectángulo 4">
            <a:extLst>
              <a:ext uri="{FF2B5EF4-FFF2-40B4-BE49-F238E27FC236}">
                <a16:creationId xmlns:a16="http://schemas.microsoft.com/office/drawing/2014/main" id="{F47189F2-D89B-405B-A945-35A6515AE1E8}"/>
              </a:ext>
            </a:extLst>
          </p:cNvPr>
          <p:cNvSpPr/>
          <p:nvPr/>
        </p:nvSpPr>
        <p:spPr>
          <a:xfrm>
            <a:off x="806706" y="4353340"/>
            <a:ext cx="5955476"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can we do to show that we trust in the Savior? </a:t>
            </a:r>
          </a:p>
        </p:txBody>
      </p:sp>
      <p:sp>
        <p:nvSpPr>
          <p:cNvPr id="6" name="Rectángulo 5">
            <a:extLst>
              <a:ext uri="{FF2B5EF4-FFF2-40B4-BE49-F238E27FC236}">
                <a16:creationId xmlns:a16="http://schemas.microsoft.com/office/drawing/2014/main" id="{811174DC-9537-443E-A56B-9695E3489139}"/>
              </a:ext>
            </a:extLst>
          </p:cNvPr>
          <p:cNvSpPr/>
          <p:nvPr/>
        </p:nvSpPr>
        <p:spPr>
          <a:xfrm>
            <a:off x="806706" y="5030211"/>
            <a:ext cx="8019242"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How have I or someone I know been carried or delivered by the Savior?</a:t>
            </a:r>
          </a:p>
        </p:txBody>
      </p:sp>
    </p:spTree>
    <p:extLst>
      <p:ext uri="{BB962C8B-B14F-4D97-AF65-F5344CB8AC3E}">
        <p14:creationId xmlns:p14="http://schemas.microsoft.com/office/powerpoint/2010/main" val="2124043366"/>
      </p:ext>
    </p:extLst>
  </p:cSld>
  <p:clrMapOvr>
    <a:masterClrMapping/>
  </p:clrMapOvr>
  <mc:AlternateContent xmlns:mc="http://schemas.openxmlformats.org/markup-compatibility/2006" xmlns:p14="http://schemas.microsoft.com/office/powerpoint/2010/main">
    <mc:Choice Requires="p14">
      <p:transition spd="slow" p14:dur="900">
        <p14:flythrough dir="out" hasBounce="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750" fill="hold"/>
                                        <p:tgtEl>
                                          <p:spTgt spid="7"/>
                                        </p:tgtEl>
                                        <p:attrNameLst>
                                          <p:attrName>ppt_w</p:attrName>
                                        </p:attrNameLst>
                                      </p:cBhvr>
                                      <p:tavLst>
                                        <p:tav tm="0">
                                          <p:val>
                                            <p:fltVal val="0"/>
                                          </p:val>
                                        </p:tav>
                                        <p:tav tm="100000">
                                          <p:val>
                                            <p:strVal val="#ppt_w"/>
                                          </p:val>
                                        </p:tav>
                                      </p:tavLst>
                                    </p:anim>
                                    <p:anim calcmode="lin" valueType="num">
                                      <p:cBhvr>
                                        <p:cTn id="8" dur="1750" fill="hold"/>
                                        <p:tgtEl>
                                          <p:spTgt spid="7"/>
                                        </p:tgtEl>
                                        <p:attrNameLst>
                                          <p:attrName>ppt_h</p:attrName>
                                        </p:attrNameLst>
                                      </p:cBhvr>
                                      <p:tavLst>
                                        <p:tav tm="0">
                                          <p:val>
                                            <p:fltVal val="0"/>
                                          </p:val>
                                        </p:tav>
                                        <p:tav tm="100000">
                                          <p:val>
                                            <p:strVal val="#ppt_h"/>
                                          </p:val>
                                        </p:tav>
                                      </p:tavLst>
                                    </p:anim>
                                    <p:animEffect transition="in" filter="fade">
                                      <p:cBhvr>
                                        <p:cTn id="9" dur="1750"/>
                                        <p:tgtEl>
                                          <p:spTgt spid="7"/>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1750" fill="hold"/>
                                        <p:tgtEl>
                                          <p:spTgt spid="2"/>
                                        </p:tgtEl>
                                        <p:attrNameLst>
                                          <p:attrName>ppt_w</p:attrName>
                                        </p:attrNameLst>
                                      </p:cBhvr>
                                      <p:tavLst>
                                        <p:tav tm="0">
                                          <p:val>
                                            <p:fltVal val="0"/>
                                          </p:val>
                                        </p:tav>
                                        <p:tav tm="100000">
                                          <p:val>
                                            <p:strVal val="#ppt_w"/>
                                          </p:val>
                                        </p:tav>
                                      </p:tavLst>
                                    </p:anim>
                                    <p:anim calcmode="lin" valueType="num">
                                      <p:cBhvr>
                                        <p:cTn id="13" dur="1750" fill="hold"/>
                                        <p:tgtEl>
                                          <p:spTgt spid="2"/>
                                        </p:tgtEl>
                                        <p:attrNameLst>
                                          <p:attrName>ppt_h</p:attrName>
                                        </p:attrNameLst>
                                      </p:cBhvr>
                                      <p:tavLst>
                                        <p:tav tm="0">
                                          <p:val>
                                            <p:fltVal val="0"/>
                                          </p:val>
                                        </p:tav>
                                        <p:tav tm="100000">
                                          <p:val>
                                            <p:strVal val="#ppt_h"/>
                                          </p:val>
                                        </p:tav>
                                      </p:tavLst>
                                    </p:anim>
                                    <p:animEffect transition="in" filter="fade">
                                      <p:cBhvr>
                                        <p:cTn id="14" dur="175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2"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right)">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 grpId="0"/>
      <p:bldP spid="5"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683025"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accent6">
                    <a:lumMod val="50000"/>
                  </a:schemeClr>
                </a:solidFill>
                <a:effectLst>
                  <a:outerShdw blurRad="38100" dist="38100" dir="2700000" algn="tl">
                    <a:srgbClr val="000000">
                      <a:alpha val="43137"/>
                    </a:srgbClr>
                  </a:outerShdw>
                </a:effectLst>
                <a:latin typeface="Trebuchet MS" panose="020B0603020202020204" pitchFamily="34" charset="0"/>
                <a:ea typeface="MS PMincho" panose="02020600040205080304" pitchFamily="18" charset="-128"/>
                <a:cs typeface="Calibri" panose="020F0502020204030204" pitchFamily="34" charset="0"/>
              </a:rPr>
              <a:t>LESSON 125</a:t>
            </a:r>
          </a:p>
        </p:txBody>
      </p:sp>
      <p:sp>
        <p:nvSpPr>
          <p:cNvPr id="2" name="Rectángulo 1">
            <a:extLst>
              <a:ext uri="{FF2B5EF4-FFF2-40B4-BE49-F238E27FC236}">
                <a16:creationId xmlns:a16="http://schemas.microsoft.com/office/drawing/2014/main" id="{E2289234-7C6E-4E0A-A595-F1F0AE90C631}"/>
              </a:ext>
            </a:extLst>
          </p:cNvPr>
          <p:cNvSpPr/>
          <p:nvPr/>
        </p:nvSpPr>
        <p:spPr>
          <a:xfrm>
            <a:off x="2111383" y="2767280"/>
            <a:ext cx="7969233" cy="1323439"/>
          </a:xfrm>
          <a:prstGeom prst="rect">
            <a:avLst/>
          </a:prstGeom>
        </p:spPr>
        <p:txBody>
          <a:bodyPr wrap="none">
            <a:spAutoFit/>
          </a:bodyPr>
          <a:lstStyle/>
          <a:p>
            <a:pPr algn="ctr"/>
            <a:r>
              <a:rPr lang="en-US" sz="4000" dirty="0">
                <a:solidFill>
                  <a:srgbClr val="212225"/>
                </a:solidFill>
                <a:latin typeface="ZoramldsLat-Regular"/>
              </a:rPr>
              <a:t>“Isaiah prophesies of the destruction </a:t>
            </a:r>
          </a:p>
          <a:p>
            <a:pPr algn="ctr"/>
            <a:r>
              <a:rPr lang="en-US" sz="4000" dirty="0">
                <a:solidFill>
                  <a:srgbClr val="212225"/>
                </a:solidFill>
                <a:latin typeface="ZoramldsLat-Regular"/>
              </a:rPr>
              <a:t>of Babylon”</a:t>
            </a:r>
            <a:endParaRPr lang="en-US" sz="4000" dirty="0"/>
          </a:p>
        </p:txBody>
      </p:sp>
      <p:sp>
        <p:nvSpPr>
          <p:cNvPr id="6" name="Rectángulo 5">
            <a:extLst>
              <a:ext uri="{FF2B5EF4-FFF2-40B4-BE49-F238E27FC236}">
                <a16:creationId xmlns:a16="http://schemas.microsoft.com/office/drawing/2014/main" id="{BAD23018-9CE5-401A-B3E1-1DABA6CCD24E}"/>
              </a:ext>
            </a:extLst>
          </p:cNvPr>
          <p:cNvSpPr/>
          <p:nvPr/>
        </p:nvSpPr>
        <p:spPr>
          <a:xfrm>
            <a:off x="1080332" y="783607"/>
            <a:ext cx="1159292" cy="369332"/>
          </a:xfrm>
          <a:prstGeom prst="rect">
            <a:avLst/>
          </a:prstGeom>
        </p:spPr>
        <p:txBody>
          <a:bodyPr wrap="none">
            <a:spAutoFit/>
          </a:bodyPr>
          <a:lstStyle/>
          <a:p>
            <a:pPr algn="just" fontAlgn="base"/>
            <a:r>
              <a:rPr lang="en-US" b="1" dirty="0">
                <a:solidFill>
                  <a:schemeClr val="bg1"/>
                </a:solidFill>
                <a:latin typeface="Arial" panose="020B0604020202020204" pitchFamily="34" charset="0"/>
                <a:cs typeface="Arial" panose="020B0604020202020204" pitchFamily="34" charset="0"/>
              </a:rPr>
              <a:t>Isaiah 47</a:t>
            </a:r>
            <a:endParaRPr lang="en-US" b="1" i="0"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25651335"/>
      </p:ext>
    </p:extLst>
  </p:cSld>
  <p:clrMapOvr>
    <a:masterClrMapping/>
  </p:clrMapOvr>
  <p:transition spd="slow">
    <p:randomBar dir="ver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683025"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accent6">
                    <a:lumMod val="50000"/>
                  </a:schemeClr>
                </a:solidFill>
                <a:effectLst>
                  <a:outerShdw blurRad="38100" dist="38100" dir="2700000" algn="tl">
                    <a:srgbClr val="000000">
                      <a:alpha val="43137"/>
                    </a:srgbClr>
                  </a:outerShdw>
                </a:effectLst>
                <a:latin typeface="Trebuchet MS" panose="020B0603020202020204" pitchFamily="34" charset="0"/>
                <a:ea typeface="MS PMincho" panose="02020600040205080304" pitchFamily="18" charset="-128"/>
                <a:cs typeface="Calibri" panose="020F0502020204030204" pitchFamily="34" charset="0"/>
              </a:rPr>
              <a:t>LESSON 125</a:t>
            </a:r>
          </a:p>
        </p:txBody>
      </p:sp>
      <p:pic>
        <p:nvPicPr>
          <p:cNvPr id="2" name="Elementos multimedia en línea 1" title="Trust in the Lord">
            <a:hlinkClick r:id="" action="ppaction://media"/>
            <a:extLst>
              <a:ext uri="{FF2B5EF4-FFF2-40B4-BE49-F238E27FC236}">
                <a16:creationId xmlns:a16="http://schemas.microsoft.com/office/drawing/2014/main" id="{FA938327-9E02-4F95-A233-EE0D8E115591}"/>
              </a:ext>
            </a:extLst>
          </p:cNvPr>
          <p:cNvPicPr>
            <a:picLocks noRot="1" noChangeAspect="1"/>
          </p:cNvPicPr>
          <p:nvPr>
            <a:videoFile r:link="rId1"/>
          </p:nvPr>
        </p:nvPicPr>
        <p:blipFill>
          <a:blip r:embed="rId3"/>
          <a:stretch>
            <a:fillRect/>
          </a:stretch>
        </p:blipFill>
        <p:spPr>
          <a:xfrm>
            <a:off x="1813810" y="1152939"/>
            <a:ext cx="8784236" cy="494113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503725674"/>
      </p:ext>
    </p:extLst>
  </p:cSld>
  <p:clrMapOvr>
    <a:masterClrMapping/>
  </p:clrMapOvr>
  <p:transition spd="slow">
    <p:randomBar dir="vert"/>
  </p:transition>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683025"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accent6">
                    <a:lumMod val="50000"/>
                  </a:schemeClr>
                </a:solidFill>
                <a:effectLst>
                  <a:outerShdw blurRad="38100" dist="38100" dir="2700000" algn="tl">
                    <a:srgbClr val="000000">
                      <a:alpha val="43137"/>
                    </a:srgbClr>
                  </a:outerShdw>
                </a:effectLst>
                <a:latin typeface="Trebuchet MS" panose="020B0603020202020204" pitchFamily="34" charset="0"/>
                <a:ea typeface="MS PMincho" panose="02020600040205080304" pitchFamily="18" charset="-128"/>
                <a:cs typeface="Calibri" panose="020F0502020204030204" pitchFamily="34" charset="0"/>
              </a:rPr>
              <a:t>LESSON 125</a:t>
            </a:r>
          </a:p>
        </p:txBody>
      </p:sp>
      <p:sp>
        <p:nvSpPr>
          <p:cNvPr id="4" name="Rectángulo 3">
            <a:extLst>
              <a:ext uri="{FF2B5EF4-FFF2-40B4-BE49-F238E27FC236}">
                <a16:creationId xmlns:a16="http://schemas.microsoft.com/office/drawing/2014/main" id="{1A60461A-4901-459D-B8F8-B24E9B644F50}"/>
              </a:ext>
            </a:extLst>
          </p:cNvPr>
          <p:cNvSpPr/>
          <p:nvPr/>
        </p:nvSpPr>
        <p:spPr>
          <a:xfrm>
            <a:off x="3712976" y="2967335"/>
            <a:ext cx="4623382" cy="923330"/>
          </a:xfrm>
          <a:prstGeom prst="rect">
            <a:avLst/>
          </a:prstGeom>
        </p:spPr>
        <p:txBody>
          <a:bodyPr wrap="none">
            <a:spAutoFit/>
          </a:bodyPr>
          <a:lstStyle/>
          <a:p>
            <a:pPr fontAlgn="base"/>
            <a:r>
              <a:rPr lang="en-US" sz="5400" b="1" dirty="0">
                <a:solidFill>
                  <a:schemeClr val="bg1"/>
                </a:solidFill>
                <a:latin typeface="Tahoma" panose="020B0604030504040204" pitchFamily="34" charset="0"/>
                <a:ea typeface="Tahoma" panose="020B0604030504040204" pitchFamily="34" charset="0"/>
                <a:cs typeface="Tahoma" panose="020B0604030504040204" pitchFamily="34" charset="0"/>
              </a:rPr>
              <a:t>Isaiah 42-47</a:t>
            </a:r>
            <a:endParaRPr lang="en-US" sz="5400" b="1" i="0"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44279295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683025"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accent6">
                    <a:lumMod val="50000"/>
                  </a:schemeClr>
                </a:solidFill>
                <a:effectLst>
                  <a:outerShdw blurRad="38100" dist="38100" dir="2700000" algn="tl">
                    <a:srgbClr val="000000">
                      <a:alpha val="43137"/>
                    </a:srgbClr>
                  </a:outerShdw>
                </a:effectLst>
                <a:latin typeface="Trebuchet MS" panose="020B0603020202020204" pitchFamily="34" charset="0"/>
                <a:ea typeface="MS PMincho" panose="02020600040205080304" pitchFamily="18" charset="-128"/>
                <a:cs typeface="Calibri" panose="020F0502020204030204" pitchFamily="34" charset="0"/>
              </a:rPr>
              <a:t>LESSON 125</a:t>
            </a:r>
          </a:p>
        </p:txBody>
      </p:sp>
      <p:sp>
        <p:nvSpPr>
          <p:cNvPr id="5" name="Rectángulo 4">
            <a:extLst>
              <a:ext uri="{FF2B5EF4-FFF2-40B4-BE49-F238E27FC236}">
                <a16:creationId xmlns:a16="http://schemas.microsoft.com/office/drawing/2014/main" id="{7FC11E33-49C2-46B3-89BF-2816BF1A33A2}"/>
              </a:ext>
            </a:extLst>
          </p:cNvPr>
          <p:cNvSpPr/>
          <p:nvPr/>
        </p:nvSpPr>
        <p:spPr>
          <a:xfrm>
            <a:off x="1113183" y="779683"/>
            <a:ext cx="1544012" cy="369332"/>
          </a:xfrm>
          <a:prstGeom prst="rect">
            <a:avLst/>
          </a:prstGeom>
        </p:spPr>
        <p:txBody>
          <a:bodyPr wrap="none">
            <a:spAutoFit/>
          </a:bodyPr>
          <a:lstStyle/>
          <a:p>
            <a:pPr fontAlgn="base"/>
            <a:r>
              <a:rPr lang="en-US" b="1" dirty="0">
                <a:solidFill>
                  <a:schemeClr val="bg1"/>
                </a:solidFill>
                <a:latin typeface="Arial" panose="020B0604020202020204" pitchFamily="34" charset="0"/>
                <a:cs typeface="Arial" panose="020B0604020202020204" pitchFamily="34" charset="0"/>
              </a:rPr>
              <a:t>Isaiah 42–43</a:t>
            </a:r>
            <a:endParaRPr lang="en-US" b="1" i="0" dirty="0">
              <a:solidFill>
                <a:schemeClr val="bg1"/>
              </a:solidFill>
              <a:effectLst/>
              <a:latin typeface="Arial" panose="020B0604020202020204" pitchFamily="34" charset="0"/>
              <a:cs typeface="Arial" panose="020B0604020202020204" pitchFamily="34" charset="0"/>
            </a:endParaRPr>
          </a:p>
        </p:txBody>
      </p:sp>
      <p:sp>
        <p:nvSpPr>
          <p:cNvPr id="6" name="Rectángulo 5">
            <a:extLst>
              <a:ext uri="{FF2B5EF4-FFF2-40B4-BE49-F238E27FC236}">
                <a16:creationId xmlns:a16="http://schemas.microsoft.com/office/drawing/2014/main" id="{C3D2C433-4820-4A93-9F6A-40DA57ED80BE}"/>
              </a:ext>
            </a:extLst>
          </p:cNvPr>
          <p:cNvSpPr/>
          <p:nvPr/>
        </p:nvSpPr>
        <p:spPr>
          <a:xfrm>
            <a:off x="1941443" y="2367171"/>
            <a:ext cx="8309113" cy="2123658"/>
          </a:xfrm>
          <a:prstGeom prst="rect">
            <a:avLst/>
          </a:prstGeom>
        </p:spPr>
        <p:txBody>
          <a:bodyPr wrap="square">
            <a:spAutoFit/>
          </a:bodyPr>
          <a:lstStyle/>
          <a:p>
            <a:pPr algn="ctr"/>
            <a:r>
              <a:rPr lang="en-US" sz="4400" dirty="0">
                <a:solidFill>
                  <a:srgbClr val="212225"/>
                </a:solidFill>
                <a:latin typeface="Verdana" panose="020B0604030504040204" pitchFamily="34" charset="0"/>
                <a:ea typeface="Verdana" panose="020B0604030504040204" pitchFamily="34" charset="0"/>
              </a:rPr>
              <a:t>“The Messiah will be a light to the Gentiles and free the prisoners”</a:t>
            </a:r>
            <a:endParaRPr lang="en-US" sz="44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262690581"/>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683025"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accent6">
                    <a:lumMod val="50000"/>
                  </a:schemeClr>
                </a:solidFill>
                <a:effectLst>
                  <a:outerShdw blurRad="38100" dist="38100" dir="2700000" algn="tl">
                    <a:srgbClr val="000000">
                      <a:alpha val="43137"/>
                    </a:srgbClr>
                  </a:outerShdw>
                </a:effectLst>
                <a:latin typeface="Trebuchet MS" panose="020B0603020202020204" pitchFamily="34" charset="0"/>
                <a:ea typeface="MS PMincho" panose="02020600040205080304" pitchFamily="18" charset="-128"/>
                <a:cs typeface="Calibri" panose="020F0502020204030204" pitchFamily="34" charset="0"/>
              </a:rPr>
              <a:t>LESSON 125</a:t>
            </a:r>
          </a:p>
        </p:txBody>
      </p:sp>
      <p:sp>
        <p:nvSpPr>
          <p:cNvPr id="2" name="Rectángulo 1">
            <a:extLst>
              <a:ext uri="{FF2B5EF4-FFF2-40B4-BE49-F238E27FC236}">
                <a16:creationId xmlns:a16="http://schemas.microsoft.com/office/drawing/2014/main" id="{098AFAD3-4559-496C-8B7A-F66CED28A2BA}"/>
              </a:ext>
            </a:extLst>
          </p:cNvPr>
          <p:cNvSpPr/>
          <p:nvPr/>
        </p:nvSpPr>
        <p:spPr>
          <a:xfrm>
            <a:off x="974923" y="968273"/>
            <a:ext cx="4929555"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Whom would you trust to catch you? Why?</a:t>
            </a:r>
          </a:p>
        </p:txBody>
      </p:sp>
      <p:sp>
        <p:nvSpPr>
          <p:cNvPr id="4" name="Rectángulo 3">
            <a:extLst>
              <a:ext uri="{FF2B5EF4-FFF2-40B4-BE49-F238E27FC236}">
                <a16:creationId xmlns:a16="http://schemas.microsoft.com/office/drawing/2014/main" id="{BCB0D6A1-6CE9-4002-880B-AA21C87B8325}"/>
              </a:ext>
            </a:extLst>
          </p:cNvPr>
          <p:cNvSpPr/>
          <p:nvPr/>
        </p:nvSpPr>
        <p:spPr>
          <a:xfrm>
            <a:off x="2467285" y="1760091"/>
            <a:ext cx="1454244" cy="369332"/>
          </a:xfrm>
          <a:prstGeom prst="rect">
            <a:avLst/>
          </a:prstGeom>
        </p:spPr>
        <p:txBody>
          <a:bodyPr wrap="none">
            <a:spAutoFit/>
          </a:bodyPr>
          <a:lstStyle/>
          <a:p>
            <a:r>
              <a:rPr lang="en-US" i="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Jesus Christ</a:t>
            </a:r>
            <a:endParaRPr lang="en-US"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5" name="Rectángulo 4">
            <a:extLst>
              <a:ext uri="{FF2B5EF4-FFF2-40B4-BE49-F238E27FC236}">
                <a16:creationId xmlns:a16="http://schemas.microsoft.com/office/drawing/2014/main" id="{398D5E65-78FD-4B88-B212-8B2C53867D28}"/>
              </a:ext>
            </a:extLst>
          </p:cNvPr>
          <p:cNvSpPr/>
          <p:nvPr/>
        </p:nvSpPr>
        <p:spPr>
          <a:xfrm>
            <a:off x="7364063" y="1760091"/>
            <a:ext cx="1428596" cy="369332"/>
          </a:xfrm>
          <a:prstGeom prst="rect">
            <a:avLst/>
          </a:prstGeom>
        </p:spPr>
        <p:txBody>
          <a:bodyPr wrap="none">
            <a:spAutoFit/>
          </a:bodyPr>
          <a:lstStyle/>
          <a:p>
            <a:r>
              <a:rPr lang="en-US" i="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False Gods</a:t>
            </a:r>
            <a:r>
              <a:rPr lang="en-US"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p>
        </p:txBody>
      </p:sp>
      <p:sp>
        <p:nvSpPr>
          <p:cNvPr id="6" name="Rectángulo 5">
            <a:extLst>
              <a:ext uri="{FF2B5EF4-FFF2-40B4-BE49-F238E27FC236}">
                <a16:creationId xmlns:a16="http://schemas.microsoft.com/office/drawing/2014/main" id="{051B9F68-8B39-46A1-B086-8D30C8C34DC6}"/>
              </a:ext>
            </a:extLst>
          </p:cNvPr>
          <p:cNvSpPr/>
          <p:nvPr/>
        </p:nvSpPr>
        <p:spPr>
          <a:xfrm>
            <a:off x="974923" y="3429000"/>
            <a:ext cx="6981398"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are some false gods that people put their trust in today?</a:t>
            </a:r>
          </a:p>
        </p:txBody>
      </p:sp>
    </p:spTree>
    <p:extLst>
      <p:ext uri="{BB962C8B-B14F-4D97-AF65-F5344CB8AC3E}">
        <p14:creationId xmlns:p14="http://schemas.microsoft.com/office/powerpoint/2010/main" val="2616010815"/>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up)">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C9D71793-7043-4D99-9BE3-53B48EB743DE}"/>
              </a:ext>
            </a:extLst>
          </p:cNvPr>
          <p:cNvSpPr/>
          <p:nvPr/>
        </p:nvSpPr>
        <p:spPr>
          <a:xfrm>
            <a:off x="636103" y="5499608"/>
            <a:ext cx="4546437" cy="338554"/>
          </a:xfrm>
          <a:prstGeom prst="rect">
            <a:avLst/>
          </a:prstGeom>
        </p:spPr>
        <p:txBody>
          <a:bodyPr wrap="none">
            <a:spAutoFit/>
          </a:bodyPr>
          <a:lstStyle/>
          <a:p>
            <a:r>
              <a:rPr lang="en-US" sz="1600" b="1" dirty="0">
                <a:solidFill>
                  <a:schemeClr val="bg1"/>
                </a:solidFill>
                <a:latin typeface="Arial" panose="020B0604020202020204" pitchFamily="34" charset="0"/>
                <a:cs typeface="Arial" panose="020B0604020202020204" pitchFamily="34" charset="0"/>
              </a:rPr>
              <a:t>What did Jesus Christ do in the spirit world?</a:t>
            </a:r>
          </a:p>
        </p:txBody>
      </p:sp>
      <p:sp>
        <p:nvSpPr>
          <p:cNvPr id="13" name="Rectángulo 12">
            <a:extLst>
              <a:ext uri="{FF2B5EF4-FFF2-40B4-BE49-F238E27FC236}">
                <a16:creationId xmlns:a16="http://schemas.microsoft.com/office/drawing/2014/main" id="{1E8260E9-30A0-44AA-A252-003A9E2A4494}"/>
              </a:ext>
            </a:extLst>
          </p:cNvPr>
          <p:cNvSpPr/>
          <p:nvPr/>
        </p:nvSpPr>
        <p:spPr>
          <a:xfrm>
            <a:off x="636102" y="2790301"/>
            <a:ext cx="4725974" cy="882963"/>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ángulo 11">
            <a:extLst>
              <a:ext uri="{FF2B5EF4-FFF2-40B4-BE49-F238E27FC236}">
                <a16:creationId xmlns:a16="http://schemas.microsoft.com/office/drawing/2014/main" id="{FE0C1F21-D1E9-4540-B90E-65D266531E86}"/>
              </a:ext>
            </a:extLst>
          </p:cNvPr>
          <p:cNvSpPr/>
          <p:nvPr/>
        </p:nvSpPr>
        <p:spPr>
          <a:xfrm>
            <a:off x="546541" y="712464"/>
            <a:ext cx="1877439" cy="882963"/>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ángulo: esquinas redondeadas 10">
            <a:extLst>
              <a:ext uri="{FF2B5EF4-FFF2-40B4-BE49-F238E27FC236}">
                <a16:creationId xmlns:a16="http://schemas.microsoft.com/office/drawing/2014/main" id="{BFD4627E-418C-4B0A-8E70-D4FBE84F4888}"/>
              </a:ext>
            </a:extLst>
          </p:cNvPr>
          <p:cNvSpPr/>
          <p:nvPr/>
        </p:nvSpPr>
        <p:spPr>
          <a:xfrm>
            <a:off x="636103" y="3118303"/>
            <a:ext cx="10625992" cy="2308323"/>
          </a:xfrm>
          <a:prstGeom prst="roundRect">
            <a:avLst/>
          </a:prstGeom>
          <a:solidFill>
            <a:srgbClr val="D6E51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ángulo: esquinas redondeadas 9">
            <a:extLst>
              <a:ext uri="{FF2B5EF4-FFF2-40B4-BE49-F238E27FC236}">
                <a16:creationId xmlns:a16="http://schemas.microsoft.com/office/drawing/2014/main" id="{7E9E288A-29C4-414A-8913-9A1401C97474}"/>
              </a:ext>
            </a:extLst>
          </p:cNvPr>
          <p:cNvSpPr/>
          <p:nvPr/>
        </p:nvSpPr>
        <p:spPr>
          <a:xfrm>
            <a:off x="534593" y="1046492"/>
            <a:ext cx="10442713" cy="1599050"/>
          </a:xfrm>
          <a:prstGeom prst="roundRect">
            <a:avLst/>
          </a:prstGeom>
          <a:solidFill>
            <a:srgbClr val="D6E51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683025"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accent6">
                    <a:lumMod val="50000"/>
                  </a:schemeClr>
                </a:solidFill>
                <a:effectLst>
                  <a:outerShdw blurRad="38100" dist="38100" dir="2700000" algn="tl">
                    <a:srgbClr val="000000">
                      <a:alpha val="43137"/>
                    </a:srgbClr>
                  </a:outerShdw>
                </a:effectLst>
                <a:latin typeface="Trebuchet MS" panose="020B0603020202020204" pitchFamily="34" charset="0"/>
                <a:ea typeface="MS PMincho" panose="02020600040205080304" pitchFamily="18" charset="-128"/>
                <a:cs typeface="Calibri" panose="020F0502020204030204" pitchFamily="34" charset="0"/>
              </a:rPr>
              <a:t>LESSON 125</a:t>
            </a:r>
          </a:p>
        </p:txBody>
      </p:sp>
      <p:sp>
        <p:nvSpPr>
          <p:cNvPr id="2" name="Rectángulo 1">
            <a:extLst>
              <a:ext uri="{FF2B5EF4-FFF2-40B4-BE49-F238E27FC236}">
                <a16:creationId xmlns:a16="http://schemas.microsoft.com/office/drawing/2014/main" id="{C12C3CF0-DCBA-42C8-BBC9-BFFA72F5D569}"/>
              </a:ext>
            </a:extLst>
          </p:cNvPr>
          <p:cNvSpPr/>
          <p:nvPr/>
        </p:nvSpPr>
        <p:spPr>
          <a:xfrm>
            <a:off x="640985" y="744330"/>
            <a:ext cx="1633781"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Isaiah 42:5-7 </a:t>
            </a:r>
          </a:p>
        </p:txBody>
      </p:sp>
      <p:sp>
        <p:nvSpPr>
          <p:cNvPr id="4" name="Rectángulo 3">
            <a:extLst>
              <a:ext uri="{FF2B5EF4-FFF2-40B4-BE49-F238E27FC236}">
                <a16:creationId xmlns:a16="http://schemas.microsoft.com/office/drawing/2014/main" id="{CEDA3246-6671-4AB3-98C5-70CFECE4E02B}"/>
              </a:ext>
            </a:extLst>
          </p:cNvPr>
          <p:cNvSpPr/>
          <p:nvPr/>
        </p:nvSpPr>
        <p:spPr>
          <a:xfrm>
            <a:off x="636104" y="2798586"/>
            <a:ext cx="4839786"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Doctrine and Covenants 138:18-19, 30-31.</a:t>
            </a:r>
          </a:p>
        </p:txBody>
      </p:sp>
      <p:sp>
        <p:nvSpPr>
          <p:cNvPr id="6" name="Rectángulo 5">
            <a:extLst>
              <a:ext uri="{FF2B5EF4-FFF2-40B4-BE49-F238E27FC236}">
                <a16:creationId xmlns:a16="http://schemas.microsoft.com/office/drawing/2014/main" id="{BE8ED8B5-13A1-4728-8F5C-E360DEA4911A}"/>
              </a:ext>
            </a:extLst>
          </p:cNvPr>
          <p:cNvSpPr/>
          <p:nvPr/>
        </p:nvSpPr>
        <p:spPr>
          <a:xfrm>
            <a:off x="636103" y="6309220"/>
            <a:ext cx="4725974" cy="338554"/>
          </a:xfrm>
          <a:prstGeom prst="rect">
            <a:avLst/>
          </a:prstGeom>
        </p:spPr>
        <p:txBody>
          <a:bodyPr wrap="none">
            <a:spAutoFit/>
          </a:bodyPr>
          <a:lstStyle/>
          <a:p>
            <a:r>
              <a:rPr lang="en-US" sz="1600" b="1" dirty="0">
                <a:solidFill>
                  <a:schemeClr val="bg1"/>
                </a:solidFill>
                <a:latin typeface="Arial" panose="020B0604020202020204" pitchFamily="34" charset="0"/>
                <a:cs typeface="Arial" panose="020B0604020202020204" pitchFamily="34" charset="0"/>
              </a:rPr>
              <a:t>What truth can we learn from these passages?</a:t>
            </a:r>
          </a:p>
        </p:txBody>
      </p:sp>
      <p:sp>
        <p:nvSpPr>
          <p:cNvPr id="7" name="Rectángulo 6">
            <a:extLst>
              <a:ext uri="{FF2B5EF4-FFF2-40B4-BE49-F238E27FC236}">
                <a16:creationId xmlns:a16="http://schemas.microsoft.com/office/drawing/2014/main" id="{AE74399E-2DBA-4D32-8EDB-0164944C8BF7}"/>
              </a:ext>
            </a:extLst>
          </p:cNvPr>
          <p:cNvSpPr/>
          <p:nvPr/>
        </p:nvSpPr>
        <p:spPr>
          <a:xfrm>
            <a:off x="5419202" y="5536318"/>
            <a:ext cx="5659615" cy="923330"/>
          </a:xfrm>
          <a:prstGeom prst="rect">
            <a:avLst/>
          </a:prstGeom>
        </p:spPr>
        <p:txBody>
          <a:bodyPr wrap="square">
            <a:spAutoFit/>
          </a:bodyPr>
          <a:lstStyle/>
          <a:p>
            <a:pPr algn="just"/>
            <a:r>
              <a:rPr lang="en-US" i="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Jesus Christ’s Atonement makes it possible for all, including those who have already died, to accept the gospel and become free from the captivity of sin.</a:t>
            </a:r>
          </a:p>
        </p:txBody>
      </p:sp>
      <p:sp>
        <p:nvSpPr>
          <p:cNvPr id="8" name="Rectángulo 7">
            <a:extLst>
              <a:ext uri="{FF2B5EF4-FFF2-40B4-BE49-F238E27FC236}">
                <a16:creationId xmlns:a16="http://schemas.microsoft.com/office/drawing/2014/main" id="{4579B2DB-8780-4751-BE26-DB56BD8A37A2}"/>
              </a:ext>
            </a:extLst>
          </p:cNvPr>
          <p:cNvSpPr/>
          <p:nvPr/>
        </p:nvSpPr>
        <p:spPr>
          <a:xfrm>
            <a:off x="636103" y="1037129"/>
            <a:ext cx="10341203" cy="1569660"/>
          </a:xfrm>
          <a:prstGeom prst="rect">
            <a:avLst/>
          </a:prstGeom>
        </p:spPr>
        <p:txBody>
          <a:bodyPr wrap="square">
            <a:spAutoFit/>
          </a:bodyPr>
          <a:lstStyle/>
          <a:p>
            <a:pPr algn="just" fontAlgn="base"/>
            <a:r>
              <a:rPr lang="en-US" sz="1600" b="1" dirty="0">
                <a:solidFill>
                  <a:schemeClr val="bg1"/>
                </a:solidFill>
                <a:latin typeface="Arial" panose="020B0604020202020204" pitchFamily="34" charset="0"/>
                <a:cs typeface="Arial" panose="020B0604020202020204" pitchFamily="34" charset="0"/>
              </a:rPr>
              <a:t>5 </a:t>
            </a:r>
            <a:r>
              <a:rPr lang="en-US" sz="1600" dirty="0">
                <a:solidFill>
                  <a:schemeClr val="bg1"/>
                </a:solidFill>
                <a:latin typeface="Arial" panose="020B0604020202020204" pitchFamily="34" charset="0"/>
                <a:cs typeface="Arial" panose="020B0604020202020204" pitchFamily="34" charset="0"/>
              </a:rPr>
              <a:t>¶ Thus saith God the Lord, he that created the heavens, and stretched them out; he that spread forth the earth, and that which cometh out of it; he that giveth breath unto the people upon it, and spirit to them that walk therein:</a:t>
            </a:r>
          </a:p>
          <a:p>
            <a:pPr algn="just" fontAlgn="base"/>
            <a:r>
              <a:rPr lang="en-US" sz="1600" b="1" dirty="0">
                <a:solidFill>
                  <a:schemeClr val="bg1"/>
                </a:solidFill>
                <a:latin typeface="Arial" panose="020B0604020202020204" pitchFamily="34" charset="0"/>
                <a:cs typeface="Arial" panose="020B0604020202020204" pitchFamily="34" charset="0"/>
              </a:rPr>
              <a:t>6 </a:t>
            </a:r>
            <a:r>
              <a:rPr lang="en-US" sz="1600" dirty="0">
                <a:solidFill>
                  <a:schemeClr val="bg1"/>
                </a:solidFill>
                <a:latin typeface="Arial" panose="020B0604020202020204" pitchFamily="34" charset="0"/>
                <a:cs typeface="Arial" panose="020B0604020202020204" pitchFamily="34" charset="0"/>
              </a:rPr>
              <a:t>I the Lord have called thee in righteousness, and will hold thine hand, and will keep thee, and give thee for a covenant of the people, for a light of the Gentiles;</a:t>
            </a:r>
          </a:p>
          <a:p>
            <a:pPr algn="just" fontAlgn="base"/>
            <a:r>
              <a:rPr lang="en-US" sz="1600" b="1" dirty="0">
                <a:solidFill>
                  <a:schemeClr val="bg1"/>
                </a:solidFill>
                <a:latin typeface="Arial" panose="020B0604020202020204" pitchFamily="34" charset="0"/>
                <a:cs typeface="Arial" panose="020B0604020202020204" pitchFamily="34" charset="0"/>
              </a:rPr>
              <a:t>7 </a:t>
            </a:r>
            <a:r>
              <a:rPr lang="en-US" sz="1600" dirty="0">
                <a:solidFill>
                  <a:schemeClr val="bg1"/>
                </a:solidFill>
                <a:latin typeface="Arial" panose="020B0604020202020204" pitchFamily="34" charset="0"/>
                <a:cs typeface="Arial" panose="020B0604020202020204" pitchFamily="34" charset="0"/>
              </a:rPr>
              <a:t>To open the blind eyes, to bring out the prisoners from the prison, and them that sit in darkness out of the prison house.</a:t>
            </a:r>
            <a:endParaRPr lang="en-US" sz="1600" b="0" i="0" dirty="0">
              <a:solidFill>
                <a:schemeClr val="bg1"/>
              </a:solidFill>
              <a:effectLst/>
              <a:latin typeface="Arial" panose="020B0604020202020204" pitchFamily="34" charset="0"/>
              <a:cs typeface="Arial" panose="020B0604020202020204" pitchFamily="34" charset="0"/>
            </a:endParaRPr>
          </a:p>
        </p:txBody>
      </p:sp>
      <p:sp>
        <p:nvSpPr>
          <p:cNvPr id="9" name="Rectángulo 8">
            <a:extLst>
              <a:ext uri="{FF2B5EF4-FFF2-40B4-BE49-F238E27FC236}">
                <a16:creationId xmlns:a16="http://schemas.microsoft.com/office/drawing/2014/main" id="{86E6EAEF-CB33-4D2B-9C58-0033D49ECC4C}"/>
              </a:ext>
            </a:extLst>
          </p:cNvPr>
          <p:cNvSpPr/>
          <p:nvPr/>
        </p:nvSpPr>
        <p:spPr>
          <a:xfrm>
            <a:off x="636104" y="3079550"/>
            <a:ext cx="10442713" cy="2308324"/>
          </a:xfrm>
          <a:prstGeom prst="rect">
            <a:avLst/>
          </a:prstGeom>
        </p:spPr>
        <p:txBody>
          <a:bodyPr wrap="square">
            <a:spAutoFit/>
          </a:bodyPr>
          <a:lstStyle/>
          <a:p>
            <a:pPr algn="just" fontAlgn="base"/>
            <a:r>
              <a:rPr lang="en-US" sz="1600" b="1" dirty="0">
                <a:solidFill>
                  <a:schemeClr val="bg1"/>
                </a:solidFill>
                <a:latin typeface="Arial" panose="020B0604020202020204" pitchFamily="34" charset="0"/>
                <a:cs typeface="Arial" panose="020B0604020202020204" pitchFamily="34" charset="0"/>
              </a:rPr>
              <a:t>18 </a:t>
            </a:r>
            <a:r>
              <a:rPr lang="en-US" sz="1600" dirty="0">
                <a:solidFill>
                  <a:schemeClr val="bg1"/>
                </a:solidFill>
                <a:latin typeface="Arial" panose="020B0604020202020204" pitchFamily="34" charset="0"/>
                <a:cs typeface="Arial" panose="020B0604020202020204" pitchFamily="34" charset="0"/>
              </a:rPr>
              <a:t>While this vast multitude waited and conversed, rejoicing in the hour of their deliverance from the chains of death, the Son of God appeared, declaring liberty to the captives who had been faithful;</a:t>
            </a:r>
          </a:p>
          <a:p>
            <a:pPr algn="just" fontAlgn="base"/>
            <a:r>
              <a:rPr lang="en-US" sz="1600" b="1" dirty="0">
                <a:solidFill>
                  <a:schemeClr val="bg1"/>
                </a:solidFill>
                <a:latin typeface="Arial" panose="020B0604020202020204" pitchFamily="34" charset="0"/>
                <a:cs typeface="Arial" panose="020B0604020202020204" pitchFamily="34" charset="0"/>
              </a:rPr>
              <a:t>19 </a:t>
            </a:r>
            <a:r>
              <a:rPr lang="en-US" sz="1600" dirty="0">
                <a:solidFill>
                  <a:schemeClr val="bg1"/>
                </a:solidFill>
                <a:latin typeface="Arial" panose="020B0604020202020204" pitchFamily="34" charset="0"/>
                <a:cs typeface="Arial" panose="020B0604020202020204" pitchFamily="34" charset="0"/>
              </a:rPr>
              <a:t>And there he preached to them the everlasting gospel, the doctrine of the resurrection and the redemption of mankind from the fall, and from individual sins on conditions of repentance.</a:t>
            </a:r>
          </a:p>
          <a:p>
            <a:pPr algn="just" fontAlgn="base"/>
            <a:r>
              <a:rPr lang="en-US" sz="1600" b="1" dirty="0">
                <a:solidFill>
                  <a:schemeClr val="bg1"/>
                </a:solidFill>
                <a:latin typeface="Arial" panose="020B0604020202020204" pitchFamily="34" charset="0"/>
                <a:cs typeface="Arial" panose="020B0604020202020204" pitchFamily="34" charset="0"/>
              </a:rPr>
              <a:t>30 </a:t>
            </a:r>
            <a:r>
              <a:rPr lang="en-US" sz="1600" dirty="0">
                <a:solidFill>
                  <a:schemeClr val="bg1"/>
                </a:solidFill>
                <a:latin typeface="Arial" panose="020B0604020202020204" pitchFamily="34" charset="0"/>
                <a:cs typeface="Arial" panose="020B0604020202020204" pitchFamily="34" charset="0"/>
              </a:rPr>
              <a:t>But behold, from among the righteous, he organized his forces and appointed messengers, clothed with power and authority, and commissioned them to go forth and carry the light of the gospel to them that were in darkness, even to all the spirits of men; and thus was the gospel preached to the dead.</a:t>
            </a:r>
          </a:p>
          <a:p>
            <a:pPr algn="just" fontAlgn="base"/>
            <a:r>
              <a:rPr lang="en-US" sz="1600" b="1" dirty="0">
                <a:solidFill>
                  <a:schemeClr val="bg1"/>
                </a:solidFill>
                <a:latin typeface="Arial" panose="020B0604020202020204" pitchFamily="34" charset="0"/>
                <a:cs typeface="Arial" panose="020B0604020202020204" pitchFamily="34" charset="0"/>
              </a:rPr>
              <a:t>31 </a:t>
            </a:r>
            <a:r>
              <a:rPr lang="en-US" sz="1600" dirty="0">
                <a:solidFill>
                  <a:schemeClr val="bg1"/>
                </a:solidFill>
                <a:latin typeface="Arial" panose="020B0604020202020204" pitchFamily="34" charset="0"/>
                <a:cs typeface="Arial" panose="020B0604020202020204" pitchFamily="34" charset="0"/>
              </a:rPr>
              <a:t>And the chosen messengers went forth to declare the acceptable day of the Lord and proclaim liberty to the captives who were bound, even unto all who would repent of their sins and receive the gospel.</a:t>
            </a:r>
            <a:endParaRPr lang="en-US" sz="1600" b="0" i="0"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80239715"/>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1000"/>
                                        <p:tgtEl>
                                          <p:spTgt spid="9"/>
                                        </p:tgtEl>
                                      </p:cBhvr>
                                    </p:animEffect>
                                    <p:anim calcmode="lin" valueType="num">
                                      <p:cBhvr>
                                        <p:cTn id="23" dur="1000" fill="hold"/>
                                        <p:tgtEl>
                                          <p:spTgt spid="9"/>
                                        </p:tgtEl>
                                        <p:attrNameLst>
                                          <p:attrName>ppt_x</p:attrName>
                                        </p:attrNameLst>
                                      </p:cBhvr>
                                      <p:tavLst>
                                        <p:tav tm="0">
                                          <p:val>
                                            <p:strVal val="#ppt_x"/>
                                          </p:val>
                                        </p:tav>
                                        <p:tav tm="100000">
                                          <p:val>
                                            <p:strVal val="#ppt_x"/>
                                          </p:val>
                                        </p:tav>
                                      </p:tavLst>
                                    </p:anim>
                                    <p:anim calcmode="lin" valueType="num">
                                      <p:cBhvr>
                                        <p:cTn id="2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5" presetClass="entr" presetSubtype="0"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p:cTn id="29" dur="1000" fill="hold"/>
                                        <p:tgtEl>
                                          <p:spTgt spid="5"/>
                                        </p:tgtEl>
                                        <p:attrNameLst>
                                          <p:attrName>ppt_w</p:attrName>
                                        </p:attrNameLst>
                                      </p:cBhvr>
                                      <p:tavLst>
                                        <p:tav tm="0">
                                          <p:val>
                                            <p:fltVal val="0"/>
                                          </p:val>
                                        </p:tav>
                                        <p:tav tm="100000">
                                          <p:val>
                                            <p:strVal val="#ppt_w"/>
                                          </p:val>
                                        </p:tav>
                                      </p:tavLst>
                                    </p:anim>
                                    <p:anim calcmode="lin" valueType="num">
                                      <p:cBhvr>
                                        <p:cTn id="30" dur="1000" fill="hold"/>
                                        <p:tgtEl>
                                          <p:spTgt spid="5"/>
                                        </p:tgtEl>
                                        <p:attrNameLst>
                                          <p:attrName>ppt_h</p:attrName>
                                        </p:attrNameLst>
                                      </p:cBhvr>
                                      <p:tavLst>
                                        <p:tav tm="0">
                                          <p:val>
                                            <p:fltVal val="0"/>
                                          </p:val>
                                        </p:tav>
                                        <p:tav tm="100000">
                                          <p:val>
                                            <p:strVal val="#ppt_h"/>
                                          </p:val>
                                        </p:tav>
                                      </p:tavLst>
                                    </p:anim>
                                    <p:anim calcmode="lin" valueType="num">
                                      <p:cBhvr>
                                        <p:cTn id="31"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5"/>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3" fill="hold">
                      <p:stCondLst>
                        <p:cond delay="indefinite"/>
                      </p:stCondLst>
                      <p:childTnLst>
                        <p:par>
                          <p:cTn id="34" fill="hold">
                            <p:stCondLst>
                              <p:cond delay="0"/>
                            </p:stCondLst>
                            <p:childTnLst>
                              <p:par>
                                <p:cTn id="35" presetID="55" presetClass="entr" presetSubtype="0"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p:cTn id="37" dur="1000" fill="hold"/>
                                        <p:tgtEl>
                                          <p:spTgt spid="6"/>
                                        </p:tgtEl>
                                        <p:attrNameLst>
                                          <p:attrName>ppt_w</p:attrName>
                                        </p:attrNameLst>
                                      </p:cBhvr>
                                      <p:tavLst>
                                        <p:tav tm="0">
                                          <p:val>
                                            <p:strVal val="#ppt_w*0.70"/>
                                          </p:val>
                                        </p:tav>
                                        <p:tav tm="100000">
                                          <p:val>
                                            <p:strVal val="#ppt_w"/>
                                          </p:val>
                                        </p:tav>
                                      </p:tavLst>
                                    </p:anim>
                                    <p:anim calcmode="lin" valueType="num">
                                      <p:cBhvr>
                                        <p:cTn id="38" dur="1000" fill="hold"/>
                                        <p:tgtEl>
                                          <p:spTgt spid="6"/>
                                        </p:tgtEl>
                                        <p:attrNameLst>
                                          <p:attrName>ppt_h</p:attrName>
                                        </p:attrNameLst>
                                      </p:cBhvr>
                                      <p:tavLst>
                                        <p:tav tm="0">
                                          <p:val>
                                            <p:strVal val="#ppt_h"/>
                                          </p:val>
                                        </p:tav>
                                        <p:tav tm="100000">
                                          <p:val>
                                            <p:strVal val="#ppt_h"/>
                                          </p:val>
                                        </p:tav>
                                      </p:tavLst>
                                    </p:anim>
                                    <p:animEffect transition="in" filter="fade">
                                      <p:cBhvr>
                                        <p:cTn id="39" dur="1000"/>
                                        <p:tgtEl>
                                          <p:spTgt spid="6"/>
                                        </p:tgtEl>
                                      </p:cBhvr>
                                    </p:animEffect>
                                  </p:childTnLst>
                                </p:cTn>
                              </p:par>
                            </p:childTnLst>
                          </p:cTn>
                        </p:par>
                      </p:childTnLst>
                    </p:cTn>
                  </p:par>
                  <p:par>
                    <p:cTn id="40" fill="hold">
                      <p:stCondLst>
                        <p:cond delay="indefinite"/>
                      </p:stCondLst>
                      <p:childTnLst>
                        <p:par>
                          <p:cTn id="41" fill="hold">
                            <p:stCondLst>
                              <p:cond delay="0"/>
                            </p:stCondLst>
                            <p:childTnLst>
                              <p:par>
                                <p:cTn id="42" presetID="5" presetClass="entr" presetSubtype="10" fill="hold" grpId="0" nodeType="click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checkerboard(across)">
                                      <p:cBhvr>
                                        <p:cTn id="44"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3" grpId="0" animBg="1"/>
      <p:bldP spid="11" grpId="0" animBg="1"/>
      <p:bldP spid="4" grpId="0"/>
      <p:bldP spid="6" grpId="0"/>
      <p:bldP spid="7"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7962888F-68D6-44F6-9736-62DD6C16E94C}"/>
              </a:ext>
            </a:extLst>
          </p:cNvPr>
          <p:cNvSpPr/>
          <p:nvPr/>
        </p:nvSpPr>
        <p:spPr>
          <a:xfrm>
            <a:off x="850762" y="775768"/>
            <a:ext cx="1877439" cy="882963"/>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ángulo: esquinas redondeadas 6">
            <a:extLst>
              <a:ext uri="{FF2B5EF4-FFF2-40B4-BE49-F238E27FC236}">
                <a16:creationId xmlns:a16="http://schemas.microsoft.com/office/drawing/2014/main" id="{24E56CEA-0EED-4228-B9AD-D587788FEF90}"/>
              </a:ext>
            </a:extLst>
          </p:cNvPr>
          <p:cNvSpPr/>
          <p:nvPr/>
        </p:nvSpPr>
        <p:spPr>
          <a:xfrm>
            <a:off x="850762" y="1145100"/>
            <a:ext cx="10228054" cy="1754326"/>
          </a:xfrm>
          <a:prstGeom prst="roundRect">
            <a:avLst/>
          </a:prstGeom>
          <a:solidFill>
            <a:srgbClr val="D6E51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683025"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accent6">
                    <a:lumMod val="50000"/>
                  </a:schemeClr>
                </a:solidFill>
                <a:effectLst>
                  <a:outerShdw blurRad="38100" dist="38100" dir="2700000" algn="tl">
                    <a:srgbClr val="000000">
                      <a:alpha val="43137"/>
                    </a:srgbClr>
                  </a:outerShdw>
                </a:effectLst>
                <a:latin typeface="Trebuchet MS" panose="020B0603020202020204" pitchFamily="34" charset="0"/>
                <a:ea typeface="MS PMincho" panose="02020600040205080304" pitchFamily="18" charset="-128"/>
                <a:cs typeface="Calibri" panose="020F0502020204030204" pitchFamily="34" charset="0"/>
              </a:rPr>
              <a:t>LESSON 125</a:t>
            </a:r>
          </a:p>
        </p:txBody>
      </p:sp>
      <p:sp>
        <p:nvSpPr>
          <p:cNvPr id="2" name="Rectángulo 1">
            <a:extLst>
              <a:ext uri="{FF2B5EF4-FFF2-40B4-BE49-F238E27FC236}">
                <a16:creationId xmlns:a16="http://schemas.microsoft.com/office/drawing/2014/main" id="{87B35F29-8CA9-42AC-B888-4EAA8209AF92}"/>
              </a:ext>
            </a:extLst>
          </p:cNvPr>
          <p:cNvSpPr/>
          <p:nvPr/>
        </p:nvSpPr>
        <p:spPr>
          <a:xfrm>
            <a:off x="850764" y="783607"/>
            <a:ext cx="1826141"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Isaiah 42:16-18</a:t>
            </a:r>
          </a:p>
        </p:txBody>
      </p:sp>
      <p:sp>
        <p:nvSpPr>
          <p:cNvPr id="4" name="Rectángulo 3">
            <a:extLst>
              <a:ext uri="{FF2B5EF4-FFF2-40B4-BE49-F238E27FC236}">
                <a16:creationId xmlns:a16="http://schemas.microsoft.com/office/drawing/2014/main" id="{8AC7FC7E-8D6A-4432-BB2F-F768056ACA9C}"/>
              </a:ext>
            </a:extLst>
          </p:cNvPr>
          <p:cNvSpPr/>
          <p:nvPr/>
        </p:nvSpPr>
        <p:spPr>
          <a:xfrm>
            <a:off x="903771" y="3276597"/>
            <a:ext cx="10122036"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In what ways are people blind and deaf when they depend on wealth, possessions, physical strength, appearance, popularity, or intelligence?</a:t>
            </a:r>
          </a:p>
        </p:txBody>
      </p:sp>
      <p:sp>
        <p:nvSpPr>
          <p:cNvPr id="5" name="Rectángulo 4">
            <a:extLst>
              <a:ext uri="{FF2B5EF4-FFF2-40B4-BE49-F238E27FC236}">
                <a16:creationId xmlns:a16="http://schemas.microsoft.com/office/drawing/2014/main" id="{B6D7FF34-08B2-4EDF-B5B3-7F57B25428AA}"/>
              </a:ext>
            </a:extLst>
          </p:cNvPr>
          <p:cNvSpPr/>
          <p:nvPr/>
        </p:nvSpPr>
        <p:spPr>
          <a:xfrm>
            <a:off x="850763" y="1152939"/>
            <a:ext cx="10228053" cy="1754326"/>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16 </a:t>
            </a:r>
            <a:r>
              <a:rPr lang="en-US" dirty="0">
                <a:solidFill>
                  <a:schemeClr val="bg1"/>
                </a:solidFill>
                <a:latin typeface="Arial" panose="020B0604020202020204" pitchFamily="34" charset="0"/>
                <a:cs typeface="Arial" panose="020B0604020202020204" pitchFamily="34" charset="0"/>
              </a:rPr>
              <a:t>And I will bring the blind by a way that they knew not; I will lead them in paths that they have not known: I will make darkness light before them, and crooked things straight. These things will I do unto them, and not forsake them.</a:t>
            </a:r>
          </a:p>
          <a:p>
            <a:pPr algn="just" fontAlgn="base"/>
            <a:r>
              <a:rPr lang="en-US" b="1" dirty="0">
                <a:solidFill>
                  <a:schemeClr val="bg1"/>
                </a:solidFill>
                <a:latin typeface="Arial" panose="020B0604020202020204" pitchFamily="34" charset="0"/>
                <a:cs typeface="Arial" panose="020B0604020202020204" pitchFamily="34" charset="0"/>
              </a:rPr>
              <a:t>17 </a:t>
            </a:r>
            <a:r>
              <a:rPr lang="en-US" dirty="0">
                <a:solidFill>
                  <a:schemeClr val="bg1"/>
                </a:solidFill>
                <a:latin typeface="Arial" panose="020B0604020202020204" pitchFamily="34" charset="0"/>
                <a:cs typeface="Arial" panose="020B0604020202020204" pitchFamily="34" charset="0"/>
              </a:rPr>
              <a:t>¶ They shall be turned back, they shall be greatly ashamed, that trust in graven images, that say to the molten images, Ye are our gods.</a:t>
            </a:r>
          </a:p>
          <a:p>
            <a:pPr algn="just" fontAlgn="base"/>
            <a:r>
              <a:rPr lang="en-US" b="1" dirty="0">
                <a:solidFill>
                  <a:schemeClr val="bg1"/>
                </a:solidFill>
                <a:latin typeface="Arial" panose="020B0604020202020204" pitchFamily="34" charset="0"/>
                <a:cs typeface="Arial" panose="020B0604020202020204" pitchFamily="34" charset="0"/>
              </a:rPr>
              <a:t>18 </a:t>
            </a:r>
            <a:r>
              <a:rPr lang="en-US" dirty="0">
                <a:solidFill>
                  <a:schemeClr val="bg1"/>
                </a:solidFill>
                <a:latin typeface="Arial" panose="020B0604020202020204" pitchFamily="34" charset="0"/>
                <a:cs typeface="Arial" panose="020B0604020202020204" pitchFamily="34" charset="0"/>
              </a:rPr>
              <a:t>Hear, ye deaf; and look, ye blind, that ye may see.</a:t>
            </a:r>
            <a:endParaRPr lang="en-US" b="0" i="0"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85468744"/>
      </p:ext>
    </p:extLst>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1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683025"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accent6">
                    <a:lumMod val="50000"/>
                  </a:schemeClr>
                </a:solidFill>
                <a:effectLst>
                  <a:outerShdw blurRad="38100" dist="38100" dir="2700000" algn="tl">
                    <a:srgbClr val="000000">
                      <a:alpha val="43137"/>
                    </a:srgbClr>
                  </a:outerShdw>
                </a:effectLst>
                <a:latin typeface="Trebuchet MS" panose="020B0603020202020204" pitchFamily="34" charset="0"/>
                <a:ea typeface="MS PMincho" panose="02020600040205080304" pitchFamily="18" charset="-128"/>
                <a:cs typeface="Calibri" panose="020F0502020204030204" pitchFamily="34" charset="0"/>
              </a:rPr>
              <a:t>LESSON 125</a:t>
            </a:r>
          </a:p>
        </p:txBody>
      </p:sp>
      <p:sp>
        <p:nvSpPr>
          <p:cNvPr id="2" name="Rectángulo 1">
            <a:extLst>
              <a:ext uri="{FF2B5EF4-FFF2-40B4-BE49-F238E27FC236}">
                <a16:creationId xmlns:a16="http://schemas.microsoft.com/office/drawing/2014/main" id="{2A450E1E-97E7-4A28-B4EE-1E88B0BE4B4E}"/>
              </a:ext>
            </a:extLst>
          </p:cNvPr>
          <p:cNvSpPr/>
          <p:nvPr/>
        </p:nvSpPr>
        <p:spPr>
          <a:xfrm>
            <a:off x="1616765" y="2367171"/>
            <a:ext cx="8958470" cy="2123658"/>
          </a:xfrm>
          <a:prstGeom prst="rect">
            <a:avLst/>
          </a:prstGeom>
        </p:spPr>
        <p:txBody>
          <a:bodyPr wrap="square">
            <a:spAutoFit/>
          </a:bodyPr>
          <a:lstStyle/>
          <a:p>
            <a:pPr algn="ctr"/>
            <a:r>
              <a:rPr lang="en-US" sz="4400" dirty="0">
                <a:solidFill>
                  <a:srgbClr val="212225"/>
                </a:solidFill>
                <a:latin typeface="Arial" panose="020B0604020202020204" pitchFamily="34" charset="0"/>
                <a:cs typeface="Arial" panose="020B0604020202020204" pitchFamily="34" charset="0"/>
              </a:rPr>
              <a:t>“Isaiah contrasts the Lord’s power to save us with the foolishness of trusting in anything else”</a:t>
            </a:r>
            <a:endParaRPr lang="en-US" sz="4400" dirty="0">
              <a:latin typeface="Arial" panose="020B0604020202020204" pitchFamily="34" charset="0"/>
              <a:cs typeface="Arial" panose="020B0604020202020204" pitchFamily="34" charset="0"/>
            </a:endParaRPr>
          </a:p>
        </p:txBody>
      </p:sp>
      <p:sp>
        <p:nvSpPr>
          <p:cNvPr id="4" name="Rectángulo 3">
            <a:extLst>
              <a:ext uri="{FF2B5EF4-FFF2-40B4-BE49-F238E27FC236}">
                <a16:creationId xmlns:a16="http://schemas.microsoft.com/office/drawing/2014/main" id="{7C32099A-5332-43D5-BDC2-10338F08596F}"/>
              </a:ext>
            </a:extLst>
          </p:cNvPr>
          <p:cNvSpPr/>
          <p:nvPr/>
        </p:nvSpPr>
        <p:spPr>
          <a:xfrm>
            <a:off x="926512" y="968273"/>
            <a:ext cx="1544012" cy="369332"/>
          </a:xfrm>
          <a:prstGeom prst="rect">
            <a:avLst/>
          </a:prstGeom>
        </p:spPr>
        <p:txBody>
          <a:bodyPr wrap="none">
            <a:spAutoFit/>
          </a:bodyPr>
          <a:lstStyle/>
          <a:p>
            <a:pPr fontAlgn="base"/>
            <a:r>
              <a:rPr lang="en-US" b="1" dirty="0">
                <a:solidFill>
                  <a:schemeClr val="bg1"/>
                </a:solidFill>
                <a:latin typeface="Arial" panose="020B0604020202020204" pitchFamily="34" charset="0"/>
                <a:cs typeface="Arial" panose="020B0604020202020204" pitchFamily="34" charset="0"/>
              </a:rPr>
              <a:t>Isaiah 44–46</a:t>
            </a:r>
            <a:endParaRPr lang="en-US" b="1" i="0"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27694519"/>
      </p:ext>
    </p:extLst>
  </p:cSld>
  <p:clrMapOvr>
    <a:masterClrMapping/>
  </p:clrMapOvr>
  <mc:AlternateContent xmlns:mc="http://schemas.openxmlformats.org/markup-compatibility/2006" xmlns:p14="http://schemas.microsoft.com/office/powerpoint/2010/main">
    <mc:Choice Requires="p14">
      <p:transition spd="slow" p14:dur="1500">
        <p:split/>
      </p:transition>
    </mc:Choice>
    <mc:Fallback xmlns="">
      <p:transition spd="slow">
        <p:spli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ángulo 10">
            <a:extLst>
              <a:ext uri="{FF2B5EF4-FFF2-40B4-BE49-F238E27FC236}">
                <a16:creationId xmlns:a16="http://schemas.microsoft.com/office/drawing/2014/main" id="{5D27DD26-F10E-4133-9E06-66F6B119C71B}"/>
              </a:ext>
            </a:extLst>
          </p:cNvPr>
          <p:cNvSpPr/>
          <p:nvPr/>
        </p:nvSpPr>
        <p:spPr>
          <a:xfrm>
            <a:off x="304800" y="1413563"/>
            <a:ext cx="2552421" cy="1011585"/>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ángulo: esquinas redondeadas 9">
            <a:extLst>
              <a:ext uri="{FF2B5EF4-FFF2-40B4-BE49-F238E27FC236}">
                <a16:creationId xmlns:a16="http://schemas.microsoft.com/office/drawing/2014/main" id="{52989328-FAFA-4E4D-9CC6-F2C773A9EFB5}"/>
              </a:ext>
            </a:extLst>
          </p:cNvPr>
          <p:cNvSpPr/>
          <p:nvPr/>
        </p:nvSpPr>
        <p:spPr>
          <a:xfrm>
            <a:off x="304800" y="1781697"/>
            <a:ext cx="10893287" cy="4032589"/>
          </a:xfrm>
          <a:prstGeom prst="roundRect">
            <a:avLst/>
          </a:prstGeom>
          <a:solidFill>
            <a:srgbClr val="D6E51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683025"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accent6">
                    <a:lumMod val="50000"/>
                  </a:schemeClr>
                </a:solidFill>
                <a:effectLst>
                  <a:outerShdw blurRad="38100" dist="38100" dir="2700000" algn="tl">
                    <a:srgbClr val="000000">
                      <a:alpha val="43137"/>
                    </a:srgbClr>
                  </a:outerShdw>
                </a:effectLst>
                <a:latin typeface="Trebuchet MS" panose="020B0603020202020204" pitchFamily="34" charset="0"/>
                <a:ea typeface="MS PMincho" panose="02020600040205080304" pitchFamily="18" charset="-128"/>
                <a:cs typeface="Calibri" panose="020F0502020204030204" pitchFamily="34" charset="0"/>
              </a:rPr>
              <a:t>LESSON 125</a:t>
            </a:r>
          </a:p>
        </p:txBody>
      </p:sp>
      <p:sp>
        <p:nvSpPr>
          <p:cNvPr id="2" name="Rectángulo 1">
            <a:extLst>
              <a:ext uri="{FF2B5EF4-FFF2-40B4-BE49-F238E27FC236}">
                <a16:creationId xmlns:a16="http://schemas.microsoft.com/office/drawing/2014/main" id="{2A8DCA0E-2EB8-4320-BDAC-CA81AFB0C012}"/>
              </a:ext>
            </a:extLst>
          </p:cNvPr>
          <p:cNvSpPr/>
          <p:nvPr/>
        </p:nvSpPr>
        <p:spPr>
          <a:xfrm>
            <a:off x="556591" y="745144"/>
            <a:ext cx="7315200" cy="338554"/>
          </a:xfrm>
          <a:prstGeom prst="rect">
            <a:avLst/>
          </a:prstGeom>
        </p:spPr>
        <p:txBody>
          <a:bodyPr wrap="square">
            <a:spAutoFit/>
          </a:bodyPr>
          <a:lstStyle/>
          <a:p>
            <a:pPr algn="just"/>
            <a:r>
              <a:rPr lang="en-US" sz="1600" b="1" dirty="0">
                <a:solidFill>
                  <a:schemeClr val="bg1"/>
                </a:solidFill>
                <a:latin typeface="Arial" panose="020B0604020202020204" pitchFamily="34" charset="0"/>
                <a:cs typeface="Arial" panose="020B0604020202020204" pitchFamily="34" charset="0"/>
              </a:rPr>
              <a:t>Where do some people turn when they have problems like these?</a:t>
            </a:r>
          </a:p>
        </p:txBody>
      </p:sp>
      <p:sp>
        <p:nvSpPr>
          <p:cNvPr id="4" name="Rectángulo 3">
            <a:extLst>
              <a:ext uri="{FF2B5EF4-FFF2-40B4-BE49-F238E27FC236}">
                <a16:creationId xmlns:a16="http://schemas.microsoft.com/office/drawing/2014/main" id="{DC467A23-BB8F-4E42-9B78-469E18DB7D96}"/>
              </a:ext>
            </a:extLst>
          </p:cNvPr>
          <p:cNvSpPr/>
          <p:nvPr/>
        </p:nvSpPr>
        <p:spPr>
          <a:xfrm>
            <a:off x="5751443" y="1119749"/>
            <a:ext cx="5477782" cy="338554"/>
          </a:xfrm>
          <a:prstGeom prst="rect">
            <a:avLst/>
          </a:prstGeom>
        </p:spPr>
        <p:txBody>
          <a:bodyPr wrap="none">
            <a:spAutoFit/>
          </a:bodyPr>
          <a:lstStyle/>
          <a:p>
            <a:r>
              <a:rPr lang="en-US" sz="1600" b="1" dirty="0">
                <a:solidFill>
                  <a:schemeClr val="bg1"/>
                </a:solidFill>
                <a:latin typeface="Arial" panose="020B0604020202020204" pitchFamily="34" charset="0"/>
                <a:cs typeface="Arial" panose="020B0604020202020204" pitchFamily="34" charset="0"/>
              </a:rPr>
              <a:t>What makes some sources of help better than others?</a:t>
            </a:r>
          </a:p>
        </p:txBody>
      </p:sp>
      <p:sp>
        <p:nvSpPr>
          <p:cNvPr id="5" name="Rectángulo 4">
            <a:extLst>
              <a:ext uri="{FF2B5EF4-FFF2-40B4-BE49-F238E27FC236}">
                <a16:creationId xmlns:a16="http://schemas.microsoft.com/office/drawing/2014/main" id="{6ADA4E57-5946-415E-AF0F-6B16A4C9FA0B}"/>
              </a:ext>
            </a:extLst>
          </p:cNvPr>
          <p:cNvSpPr/>
          <p:nvPr/>
        </p:nvSpPr>
        <p:spPr>
          <a:xfrm>
            <a:off x="556591" y="1460667"/>
            <a:ext cx="2300630" cy="353943"/>
          </a:xfrm>
          <a:prstGeom prst="rect">
            <a:avLst/>
          </a:prstGeom>
        </p:spPr>
        <p:txBody>
          <a:bodyPr wrap="none">
            <a:spAutoFit/>
          </a:bodyPr>
          <a:lstStyle/>
          <a:p>
            <a:r>
              <a:rPr lang="en-US" sz="1700" b="1" dirty="0">
                <a:solidFill>
                  <a:schemeClr val="bg1"/>
                </a:solidFill>
                <a:latin typeface="Arial" panose="020B0604020202020204" pitchFamily="34" charset="0"/>
                <a:cs typeface="Arial" panose="020B0604020202020204" pitchFamily="34" charset="0"/>
              </a:rPr>
              <a:t>Isaiah 44:9-10, 14-20</a:t>
            </a:r>
          </a:p>
        </p:txBody>
      </p:sp>
      <p:sp>
        <p:nvSpPr>
          <p:cNvPr id="6" name="Rectángulo 5">
            <a:extLst>
              <a:ext uri="{FF2B5EF4-FFF2-40B4-BE49-F238E27FC236}">
                <a16:creationId xmlns:a16="http://schemas.microsoft.com/office/drawing/2014/main" id="{CA753D17-0B95-4EBF-9372-44948A74D355}"/>
              </a:ext>
            </a:extLst>
          </p:cNvPr>
          <p:cNvSpPr/>
          <p:nvPr/>
        </p:nvSpPr>
        <p:spPr>
          <a:xfrm>
            <a:off x="556591" y="5943579"/>
            <a:ext cx="5809604" cy="338554"/>
          </a:xfrm>
          <a:prstGeom prst="rect">
            <a:avLst/>
          </a:prstGeom>
        </p:spPr>
        <p:txBody>
          <a:bodyPr wrap="none">
            <a:spAutoFit/>
          </a:bodyPr>
          <a:lstStyle/>
          <a:p>
            <a:r>
              <a:rPr lang="en-US" sz="1600" b="1" dirty="0">
                <a:solidFill>
                  <a:schemeClr val="bg1"/>
                </a:solidFill>
                <a:latin typeface="Arial" panose="020B0604020202020204" pitchFamily="34" charset="0"/>
                <a:cs typeface="Arial" panose="020B0604020202020204" pitchFamily="34" charset="0"/>
              </a:rPr>
              <a:t>What did the Lord say that wood could do for the people?</a:t>
            </a:r>
          </a:p>
        </p:txBody>
      </p:sp>
      <p:sp>
        <p:nvSpPr>
          <p:cNvPr id="7" name="Rectángulo 6">
            <a:extLst>
              <a:ext uri="{FF2B5EF4-FFF2-40B4-BE49-F238E27FC236}">
                <a16:creationId xmlns:a16="http://schemas.microsoft.com/office/drawing/2014/main" id="{671928E9-2F7B-4475-925E-58C39AC57FCB}"/>
              </a:ext>
            </a:extLst>
          </p:cNvPr>
          <p:cNvSpPr/>
          <p:nvPr/>
        </p:nvSpPr>
        <p:spPr>
          <a:xfrm>
            <a:off x="6954816" y="5971604"/>
            <a:ext cx="3951723" cy="338554"/>
          </a:xfrm>
          <a:prstGeom prst="rect">
            <a:avLst/>
          </a:prstGeom>
        </p:spPr>
        <p:txBody>
          <a:bodyPr wrap="none">
            <a:spAutoFit/>
          </a:bodyPr>
          <a:lstStyle/>
          <a:p>
            <a:r>
              <a:rPr lang="en-US" sz="1600" b="1" dirty="0">
                <a:solidFill>
                  <a:schemeClr val="bg1"/>
                </a:solidFill>
                <a:latin typeface="Arial" panose="020B0604020202020204" pitchFamily="34" charset="0"/>
                <a:cs typeface="Arial" panose="020B0604020202020204" pitchFamily="34" charset="0"/>
              </a:rPr>
              <a:t>What did the people ask of their idols?</a:t>
            </a:r>
          </a:p>
        </p:txBody>
      </p:sp>
      <p:sp>
        <p:nvSpPr>
          <p:cNvPr id="8" name="Rectángulo 7">
            <a:extLst>
              <a:ext uri="{FF2B5EF4-FFF2-40B4-BE49-F238E27FC236}">
                <a16:creationId xmlns:a16="http://schemas.microsoft.com/office/drawing/2014/main" id="{364E2790-AFF0-4EA9-8D0A-D6679514AF25}"/>
              </a:ext>
            </a:extLst>
          </p:cNvPr>
          <p:cNvSpPr/>
          <p:nvPr/>
        </p:nvSpPr>
        <p:spPr>
          <a:xfrm>
            <a:off x="556591" y="6248943"/>
            <a:ext cx="10349948" cy="584775"/>
          </a:xfrm>
          <a:prstGeom prst="rect">
            <a:avLst/>
          </a:prstGeom>
        </p:spPr>
        <p:txBody>
          <a:bodyPr wrap="square">
            <a:spAutoFit/>
          </a:bodyPr>
          <a:lstStyle/>
          <a:p>
            <a:pPr algn="just"/>
            <a:r>
              <a:rPr lang="en-US" sz="1600" b="1" i="1" dirty="0">
                <a:solidFill>
                  <a:schemeClr val="accent1">
                    <a:lumMod val="75000"/>
                  </a:schemeClr>
                </a:solidFill>
                <a:latin typeface="Arial" panose="020B0604020202020204" pitchFamily="34" charset="0"/>
                <a:cs typeface="Arial" panose="020B0604020202020204" pitchFamily="34" charset="0"/>
              </a:rPr>
              <a:t>What difficulties might people face when they seek deliverance from their problems by the false gods of wealth, possessions, physical strength, appearance, popularity, or intelligence?</a:t>
            </a:r>
          </a:p>
        </p:txBody>
      </p:sp>
      <p:sp>
        <p:nvSpPr>
          <p:cNvPr id="9" name="Rectángulo 8">
            <a:extLst>
              <a:ext uri="{FF2B5EF4-FFF2-40B4-BE49-F238E27FC236}">
                <a16:creationId xmlns:a16="http://schemas.microsoft.com/office/drawing/2014/main" id="{79B15E00-A83A-484C-A190-B2A63D1BA36D}"/>
              </a:ext>
            </a:extLst>
          </p:cNvPr>
          <p:cNvSpPr/>
          <p:nvPr/>
        </p:nvSpPr>
        <p:spPr>
          <a:xfrm>
            <a:off x="556591" y="1786040"/>
            <a:ext cx="10349948" cy="3970318"/>
          </a:xfrm>
          <a:prstGeom prst="rect">
            <a:avLst/>
          </a:prstGeom>
        </p:spPr>
        <p:txBody>
          <a:bodyPr wrap="square">
            <a:spAutoFit/>
          </a:bodyPr>
          <a:lstStyle/>
          <a:p>
            <a:pPr algn="just" fontAlgn="base"/>
            <a:r>
              <a:rPr lang="en-US" sz="1400" b="1" dirty="0">
                <a:solidFill>
                  <a:schemeClr val="bg1"/>
                </a:solidFill>
                <a:latin typeface="Arial" panose="020B0604020202020204" pitchFamily="34" charset="0"/>
                <a:cs typeface="Arial" panose="020B0604020202020204" pitchFamily="34" charset="0"/>
              </a:rPr>
              <a:t>9 </a:t>
            </a:r>
            <a:r>
              <a:rPr lang="en-US" sz="1400" dirty="0">
                <a:solidFill>
                  <a:schemeClr val="bg1"/>
                </a:solidFill>
                <a:latin typeface="Arial" panose="020B0604020202020204" pitchFamily="34" charset="0"/>
                <a:cs typeface="Arial" panose="020B0604020202020204" pitchFamily="34" charset="0"/>
              </a:rPr>
              <a:t>¶ They that make a graven image are all of them vanity; and their delectable things shall not profit; and they are their own witnesses; they see not, nor know; that they may be ashamed.</a:t>
            </a:r>
          </a:p>
          <a:p>
            <a:pPr algn="just" fontAlgn="base"/>
            <a:r>
              <a:rPr lang="en-US" sz="1400" b="1" dirty="0">
                <a:solidFill>
                  <a:schemeClr val="bg1"/>
                </a:solidFill>
                <a:latin typeface="Arial" panose="020B0604020202020204" pitchFamily="34" charset="0"/>
                <a:cs typeface="Arial" panose="020B0604020202020204" pitchFamily="34" charset="0"/>
              </a:rPr>
              <a:t>10 </a:t>
            </a:r>
            <a:r>
              <a:rPr lang="en-US" sz="1400" dirty="0">
                <a:solidFill>
                  <a:schemeClr val="bg1"/>
                </a:solidFill>
                <a:latin typeface="Arial" panose="020B0604020202020204" pitchFamily="34" charset="0"/>
                <a:cs typeface="Arial" panose="020B0604020202020204" pitchFamily="34" charset="0"/>
              </a:rPr>
              <a:t>Who hath formed a god, or molten a graven image that is profitable for nothing?</a:t>
            </a:r>
          </a:p>
          <a:p>
            <a:pPr algn="just" fontAlgn="base"/>
            <a:r>
              <a:rPr lang="en-US" sz="1400" b="1" dirty="0">
                <a:solidFill>
                  <a:schemeClr val="bg1"/>
                </a:solidFill>
                <a:latin typeface="Arial" panose="020B0604020202020204" pitchFamily="34" charset="0"/>
                <a:cs typeface="Arial" panose="020B0604020202020204" pitchFamily="34" charset="0"/>
              </a:rPr>
              <a:t>14 </a:t>
            </a:r>
            <a:r>
              <a:rPr lang="en-US" sz="1400" dirty="0">
                <a:solidFill>
                  <a:schemeClr val="bg1"/>
                </a:solidFill>
                <a:latin typeface="Arial" panose="020B0604020202020204" pitchFamily="34" charset="0"/>
                <a:cs typeface="Arial" panose="020B0604020202020204" pitchFamily="34" charset="0"/>
              </a:rPr>
              <a:t>He heweth him down cedars, and taketh the cypress and the oak, which he strengtheneth for himself among the trees of the forest: he planteth an ash, and the rain doth nourish it.</a:t>
            </a:r>
          </a:p>
          <a:p>
            <a:pPr algn="just" fontAlgn="base"/>
            <a:r>
              <a:rPr lang="en-US" sz="1400" b="1" dirty="0">
                <a:solidFill>
                  <a:schemeClr val="bg1"/>
                </a:solidFill>
                <a:latin typeface="Arial" panose="020B0604020202020204" pitchFamily="34" charset="0"/>
                <a:cs typeface="Arial" panose="020B0604020202020204" pitchFamily="34" charset="0"/>
              </a:rPr>
              <a:t>15 </a:t>
            </a:r>
            <a:r>
              <a:rPr lang="en-US" sz="1400" dirty="0">
                <a:solidFill>
                  <a:schemeClr val="bg1"/>
                </a:solidFill>
                <a:latin typeface="Arial" panose="020B0604020202020204" pitchFamily="34" charset="0"/>
                <a:cs typeface="Arial" panose="020B0604020202020204" pitchFamily="34" charset="0"/>
              </a:rPr>
              <a:t>Then shall it be for a man to burn: for he will take thereof, and warm himself; yea, he kindleth it, and baketh bread; yea, he maketh a god, and worshippeth it; he maketh it a graven image, and falleth down thereto.</a:t>
            </a:r>
          </a:p>
          <a:p>
            <a:pPr algn="just" fontAlgn="base"/>
            <a:r>
              <a:rPr lang="en-US" sz="1400" b="1" dirty="0">
                <a:solidFill>
                  <a:schemeClr val="bg1"/>
                </a:solidFill>
                <a:latin typeface="Arial" panose="020B0604020202020204" pitchFamily="34" charset="0"/>
                <a:cs typeface="Arial" panose="020B0604020202020204" pitchFamily="34" charset="0"/>
              </a:rPr>
              <a:t>16 </a:t>
            </a:r>
            <a:r>
              <a:rPr lang="en-US" sz="1400" dirty="0">
                <a:solidFill>
                  <a:schemeClr val="bg1"/>
                </a:solidFill>
                <a:latin typeface="Arial" panose="020B0604020202020204" pitchFamily="34" charset="0"/>
                <a:cs typeface="Arial" panose="020B0604020202020204" pitchFamily="34" charset="0"/>
              </a:rPr>
              <a:t>He burneth part thereof in the fire; with part thereof he eateth flesh; he roasteth roast, and is satisfied: yea, he warmeth himself, and saith, Aha, I am warm, I have seen the fire:</a:t>
            </a:r>
          </a:p>
          <a:p>
            <a:pPr algn="just" fontAlgn="base"/>
            <a:r>
              <a:rPr lang="en-US" sz="1400" b="1" dirty="0">
                <a:solidFill>
                  <a:schemeClr val="bg1"/>
                </a:solidFill>
                <a:latin typeface="Arial" panose="020B0604020202020204" pitchFamily="34" charset="0"/>
                <a:cs typeface="Arial" panose="020B0604020202020204" pitchFamily="34" charset="0"/>
              </a:rPr>
              <a:t>17 </a:t>
            </a:r>
            <a:r>
              <a:rPr lang="en-US" sz="1400" dirty="0">
                <a:solidFill>
                  <a:schemeClr val="bg1"/>
                </a:solidFill>
                <a:latin typeface="Arial" panose="020B0604020202020204" pitchFamily="34" charset="0"/>
                <a:cs typeface="Arial" panose="020B0604020202020204" pitchFamily="34" charset="0"/>
              </a:rPr>
              <a:t>And the residue thereof he maketh a god, even his graven image: he falleth down unto it, and worshippeth it, and prayeth unto it, and saith, Deliver me; for thou art my god.</a:t>
            </a:r>
          </a:p>
          <a:p>
            <a:pPr algn="just" fontAlgn="base"/>
            <a:r>
              <a:rPr lang="en-US" sz="1400" b="1" dirty="0">
                <a:solidFill>
                  <a:schemeClr val="bg1"/>
                </a:solidFill>
                <a:latin typeface="Arial" panose="020B0604020202020204" pitchFamily="34" charset="0"/>
                <a:cs typeface="Arial" panose="020B0604020202020204" pitchFamily="34" charset="0"/>
              </a:rPr>
              <a:t>18 </a:t>
            </a:r>
            <a:r>
              <a:rPr lang="en-US" sz="1400" dirty="0">
                <a:solidFill>
                  <a:schemeClr val="bg1"/>
                </a:solidFill>
                <a:latin typeface="Arial" panose="020B0604020202020204" pitchFamily="34" charset="0"/>
                <a:cs typeface="Arial" panose="020B0604020202020204" pitchFamily="34" charset="0"/>
              </a:rPr>
              <a:t>They have not known nor understood: for he hath shut their eyes, that they cannot see; and their hearts, that they cannot understand.</a:t>
            </a:r>
          </a:p>
          <a:p>
            <a:pPr algn="just" fontAlgn="base"/>
            <a:r>
              <a:rPr lang="en-US" sz="1400" b="1" dirty="0">
                <a:solidFill>
                  <a:schemeClr val="bg1"/>
                </a:solidFill>
                <a:latin typeface="Arial" panose="020B0604020202020204" pitchFamily="34" charset="0"/>
                <a:cs typeface="Arial" panose="020B0604020202020204" pitchFamily="34" charset="0"/>
              </a:rPr>
              <a:t>19 </a:t>
            </a:r>
            <a:r>
              <a:rPr lang="en-US" sz="1400" dirty="0">
                <a:solidFill>
                  <a:schemeClr val="bg1"/>
                </a:solidFill>
                <a:latin typeface="Arial" panose="020B0604020202020204" pitchFamily="34" charset="0"/>
                <a:cs typeface="Arial" panose="020B0604020202020204" pitchFamily="34" charset="0"/>
              </a:rPr>
              <a:t>And none considereth in his heart, neither is there knowledge nor understanding to say, I have burned part of it in the fire; yea, also I have baked bread upon the coals thereof; I have roasted flesh, and eaten it: and shall I make the residue thereof an abomination? shall I fall down to the stock of a tree?</a:t>
            </a:r>
          </a:p>
          <a:p>
            <a:pPr algn="just" fontAlgn="base"/>
            <a:r>
              <a:rPr lang="en-US" sz="1400" b="1" dirty="0">
                <a:solidFill>
                  <a:schemeClr val="bg1"/>
                </a:solidFill>
                <a:latin typeface="Arial" panose="020B0604020202020204" pitchFamily="34" charset="0"/>
                <a:cs typeface="Arial" panose="020B0604020202020204" pitchFamily="34" charset="0"/>
              </a:rPr>
              <a:t>20 </a:t>
            </a:r>
            <a:r>
              <a:rPr lang="en-US" sz="1400" dirty="0">
                <a:solidFill>
                  <a:schemeClr val="bg1"/>
                </a:solidFill>
                <a:latin typeface="Arial" panose="020B0604020202020204" pitchFamily="34" charset="0"/>
                <a:cs typeface="Arial" panose="020B0604020202020204" pitchFamily="34" charset="0"/>
              </a:rPr>
              <a:t>He feedeth on ashes: a deceived heart hath turned him aside, that he cannot deliver his soul, nor say, Is there not a lie in my right hand?</a:t>
            </a:r>
            <a:endParaRPr lang="en-US" sz="1400" b="0" i="0"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1776818"/>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5"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randombar(vertical)">
                                      <p:cBhvr>
                                        <p:cTn id="12" dur="1250"/>
                                        <p:tgtEl>
                                          <p:spTgt spid="11"/>
                                        </p:tgtEl>
                                      </p:cBhvr>
                                    </p:animEffect>
                                  </p:childTnLst>
                                </p:cTn>
                              </p:par>
                              <p:par>
                                <p:cTn id="13" presetID="14" presetClass="entr" presetSubtype="5"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randombar(vertical)">
                                      <p:cBhvr>
                                        <p:cTn id="15" dur="1250"/>
                                        <p:tgtEl>
                                          <p:spTgt spid="10"/>
                                        </p:tgtEl>
                                      </p:cBhvr>
                                    </p:animEffect>
                                  </p:childTnLst>
                                </p:cTn>
                              </p:par>
                              <p:par>
                                <p:cTn id="16" presetID="14" presetClass="entr" presetSubtype="5"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randombar(vertical)">
                                      <p:cBhvr>
                                        <p:cTn id="18" dur="1250"/>
                                        <p:tgtEl>
                                          <p:spTgt spid="5"/>
                                        </p:tgtEl>
                                      </p:cBhvr>
                                    </p:animEffect>
                                  </p:childTnLst>
                                </p:cTn>
                              </p:par>
                              <p:par>
                                <p:cTn id="19" presetID="14" presetClass="entr" presetSubtype="5"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randombar(vertical)">
                                      <p:cBhvr>
                                        <p:cTn id="21" dur="125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42"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barn(outHorizontal)">
                                      <p:cBhvr>
                                        <p:cTn id="26" dur="10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4" presetClass="entr" presetSubtype="16"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box(in)">
                                      <p:cBhvr>
                                        <p:cTn id="31" dur="2000"/>
                                        <p:tgtEl>
                                          <p:spTgt spid="7"/>
                                        </p:tgtEl>
                                      </p:cBhvr>
                                    </p:animEffect>
                                  </p:childTnLst>
                                </p:cTn>
                              </p:par>
                            </p:childTnLst>
                          </p:cTn>
                        </p:par>
                      </p:childTnLst>
                    </p:cTn>
                  </p:par>
                  <p:par>
                    <p:cTn id="32" fill="hold">
                      <p:stCondLst>
                        <p:cond delay="indefinite"/>
                      </p:stCondLst>
                      <p:childTnLst>
                        <p:par>
                          <p:cTn id="33" fill="hold">
                            <p:stCondLst>
                              <p:cond delay="0"/>
                            </p:stCondLst>
                            <p:childTnLst>
                              <p:par>
                                <p:cTn id="34" presetID="41" presetClass="entr" presetSubtype="0" fill="hold" grpId="0" nodeType="clickEffect">
                                  <p:stCondLst>
                                    <p:cond delay="0"/>
                                  </p:stCondLst>
                                  <p:iterate type="lt">
                                    <p:tmPct val="10000"/>
                                  </p:iterate>
                                  <p:childTnLst>
                                    <p:set>
                                      <p:cBhvr>
                                        <p:cTn id="35" dur="1" fill="hold">
                                          <p:stCondLst>
                                            <p:cond delay="0"/>
                                          </p:stCondLst>
                                        </p:cTn>
                                        <p:tgtEl>
                                          <p:spTgt spid="8">
                                            <p:txEl>
                                              <p:pRg st="0" end="0"/>
                                            </p:txEl>
                                          </p:spTgt>
                                        </p:tgtEl>
                                        <p:attrNameLst>
                                          <p:attrName>style.visibility</p:attrName>
                                        </p:attrNameLst>
                                      </p:cBhvr>
                                      <p:to>
                                        <p:strVal val="visible"/>
                                      </p:to>
                                    </p:set>
                                    <p:anim calcmode="lin" valueType="num">
                                      <p:cBhvr>
                                        <p:cTn id="36" dur="500" fill="hold"/>
                                        <p:tgtEl>
                                          <p:spTgt spid="8">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37" dur="500" fill="hold"/>
                                        <p:tgtEl>
                                          <p:spTgt spid="8">
                                            <p:txEl>
                                              <p:pRg st="0" end="0"/>
                                            </p:txEl>
                                          </p:spTgt>
                                        </p:tgtEl>
                                        <p:attrNameLst>
                                          <p:attrName>ppt_y</p:attrName>
                                        </p:attrNameLst>
                                      </p:cBhvr>
                                      <p:tavLst>
                                        <p:tav tm="0">
                                          <p:val>
                                            <p:strVal val="#ppt_y"/>
                                          </p:val>
                                        </p:tav>
                                        <p:tav tm="100000">
                                          <p:val>
                                            <p:strVal val="#ppt_y"/>
                                          </p:val>
                                        </p:tav>
                                      </p:tavLst>
                                    </p:anim>
                                    <p:anim calcmode="lin" valueType="num">
                                      <p:cBhvr>
                                        <p:cTn id="38" dur="500" fill="hold"/>
                                        <p:tgtEl>
                                          <p:spTgt spid="8">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9" dur="500" fill="hold"/>
                                        <p:tgtEl>
                                          <p:spTgt spid="8">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0" dur="500" tmFilter="0,0; .5, 1; 1, 1"/>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0" grpId="0" animBg="1"/>
      <p:bldP spid="4" grpId="0"/>
      <p:bldP spid="5" grpId="0"/>
      <p:bldP spid="6" grpId="0"/>
      <p:bldP spid="7" grpId="0"/>
      <p:bldP spid="8" grpId="0" build="p"/>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683025"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accent6">
                    <a:lumMod val="50000"/>
                  </a:schemeClr>
                </a:solidFill>
                <a:effectLst>
                  <a:outerShdw blurRad="38100" dist="38100" dir="2700000" algn="tl">
                    <a:srgbClr val="000000">
                      <a:alpha val="43137"/>
                    </a:srgbClr>
                  </a:outerShdw>
                </a:effectLst>
                <a:latin typeface="Trebuchet MS" panose="020B0603020202020204" pitchFamily="34" charset="0"/>
                <a:ea typeface="MS PMincho" panose="02020600040205080304" pitchFamily="18" charset="-128"/>
                <a:cs typeface="Calibri" panose="020F0502020204030204" pitchFamily="34" charset="0"/>
              </a:rPr>
              <a:t>LESSON 125</a:t>
            </a:r>
          </a:p>
        </p:txBody>
      </p:sp>
      <p:pic>
        <p:nvPicPr>
          <p:cNvPr id="1026" name="Picture 2" descr="https://media.ldscdn.org/images/media-library/gospel-art/new-testament/portrait-jesus-christ-heinrich-hofmann-186512-gallery-notice-SPA.jpg">
            <a:extLst>
              <a:ext uri="{FF2B5EF4-FFF2-40B4-BE49-F238E27FC236}">
                <a16:creationId xmlns:a16="http://schemas.microsoft.com/office/drawing/2014/main" id="{7E597610-02EE-46C9-A1FA-2A7DB65B159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096"/>
          <a:stretch/>
        </p:blipFill>
        <p:spPr bwMode="auto">
          <a:xfrm>
            <a:off x="3851930" y="1087268"/>
            <a:ext cx="4358515" cy="53075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1156732"/>
      </p:ext>
    </p:extLst>
  </p:cSld>
  <p:clrMapOvr>
    <a:masterClrMapping/>
  </p:clrMapOvr>
  <mc:AlternateContent xmlns:mc="http://schemas.openxmlformats.org/markup-compatibility/2006" xmlns:p14="http://schemas.microsoft.com/office/powerpoint/2010/main">
    <mc:Choice Requires="p14">
      <p:transition spd="slow" p14:dur="1500">
        <p14:ripple dir="lu"/>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0</TotalTime>
  <Words>442</Words>
  <Application>Microsoft Office PowerPoint</Application>
  <PresentationFormat>Panorámica</PresentationFormat>
  <Paragraphs>80</Paragraphs>
  <Slides>14</Slides>
  <Notes>0</Notes>
  <HiddenSlides>0</HiddenSlides>
  <MMClips>1</MMClips>
  <ScaleCrop>false</ScaleCrop>
  <HeadingPairs>
    <vt:vector size="6" baseType="variant">
      <vt:variant>
        <vt:lpstr>Fuentes usadas</vt:lpstr>
      </vt:variant>
      <vt:variant>
        <vt:i4>10</vt:i4>
      </vt:variant>
      <vt:variant>
        <vt:lpstr>Tema</vt:lpstr>
      </vt:variant>
      <vt:variant>
        <vt:i4>1</vt:i4>
      </vt:variant>
      <vt:variant>
        <vt:lpstr>Títulos de diapositiva</vt:lpstr>
      </vt:variant>
      <vt:variant>
        <vt:i4>14</vt:i4>
      </vt:variant>
    </vt:vector>
  </HeadingPairs>
  <TitlesOfParts>
    <vt:vector size="25" baseType="lpstr">
      <vt:lpstr>Arial</vt:lpstr>
      <vt:lpstr>Calibri</vt:lpstr>
      <vt:lpstr>Century Gothic</vt:lpstr>
      <vt:lpstr>Dubai</vt:lpstr>
      <vt:lpstr>Rockwell</vt:lpstr>
      <vt:lpstr>Tahoma</vt:lpstr>
      <vt:lpstr>Trebuchet MS</vt:lpstr>
      <vt:lpstr>Verdana</vt:lpstr>
      <vt:lpstr>Wingdings 3</vt:lpstr>
      <vt:lpstr>ZoramldsLat-Regular</vt:lpstr>
      <vt:lpstr>Ion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plan of Salvation</dc:title>
  <dc:creator>Ronald Esquerra</dc:creator>
  <cp:lastModifiedBy>Ronald Esquerra</cp:lastModifiedBy>
  <cp:revision>5014</cp:revision>
  <dcterms:created xsi:type="dcterms:W3CDTF">2018-08-29T04:26:39Z</dcterms:created>
  <dcterms:modified xsi:type="dcterms:W3CDTF">2019-06-11T01:55:33Z</dcterms:modified>
</cp:coreProperties>
</file>