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0"/>
  </p:notesMasterIdLst>
  <p:sldIdLst>
    <p:sldId id="296" r:id="rId2"/>
    <p:sldId id="383" r:id="rId3"/>
    <p:sldId id="384" r:id="rId4"/>
    <p:sldId id="385" r:id="rId5"/>
    <p:sldId id="386" r:id="rId6"/>
    <p:sldId id="387" r:id="rId7"/>
    <p:sldId id="388" r:id="rId8"/>
    <p:sldId id="38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59C7E9"/>
    <a:srgbClr val="E97159"/>
    <a:srgbClr val="FFD757"/>
    <a:srgbClr val="D6E513"/>
    <a:srgbClr val="D88028"/>
    <a:srgbClr val="6F7CBF"/>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Uk5SqziCYp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4" name="Rectángulo 3">
            <a:extLst>
              <a:ext uri="{FF2B5EF4-FFF2-40B4-BE49-F238E27FC236}">
                <a16:creationId xmlns:a16="http://schemas.microsoft.com/office/drawing/2014/main" id="{1A60461A-4901-459D-B8F8-B24E9B644F50}"/>
              </a:ext>
            </a:extLst>
          </p:cNvPr>
          <p:cNvSpPr/>
          <p:nvPr/>
        </p:nvSpPr>
        <p:spPr>
          <a:xfrm>
            <a:off x="3712976" y="2967335"/>
            <a:ext cx="4623382" cy="923330"/>
          </a:xfrm>
          <a:prstGeom prst="rect">
            <a:avLst/>
          </a:prstGeom>
        </p:spPr>
        <p:txBody>
          <a:bodyPr wrap="none">
            <a:spAutoFit/>
          </a:bodyPr>
          <a:lstStyle/>
          <a:p>
            <a:pPr fontAlgn="base"/>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Isaiah 36-41</a:t>
            </a:r>
            <a:endParaRPr lang="en-US" sz="54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2" name="Rectángulo 1">
            <a:extLst>
              <a:ext uri="{FF2B5EF4-FFF2-40B4-BE49-F238E27FC236}">
                <a16:creationId xmlns:a16="http://schemas.microsoft.com/office/drawing/2014/main" id="{41930F6B-185A-4BE8-AAC3-69A9A61A5254}"/>
              </a:ext>
            </a:extLst>
          </p:cNvPr>
          <p:cNvSpPr/>
          <p:nvPr/>
        </p:nvSpPr>
        <p:spPr>
          <a:xfrm>
            <a:off x="1623187" y="2028616"/>
            <a:ext cx="8945626" cy="2800767"/>
          </a:xfrm>
          <a:prstGeom prst="rect">
            <a:avLst/>
          </a:prstGeom>
        </p:spPr>
        <p:txBody>
          <a:bodyPr wrap="square">
            <a:spAutoFit/>
          </a:bodyPr>
          <a:lstStyle/>
          <a:p>
            <a:pPr algn="ctr"/>
            <a:r>
              <a:rPr lang="en-US" sz="440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“The Lord is incomparably great, and He will come among His people and strengthen those who trust in Him”</a:t>
            </a:r>
          </a:p>
        </p:txBody>
      </p:sp>
      <p:sp>
        <p:nvSpPr>
          <p:cNvPr id="4" name="Rectángulo 3">
            <a:extLst>
              <a:ext uri="{FF2B5EF4-FFF2-40B4-BE49-F238E27FC236}">
                <a16:creationId xmlns:a16="http://schemas.microsoft.com/office/drawing/2014/main" id="{F33CD557-DCFD-4C62-BF3F-FB33EC40956E}"/>
              </a:ext>
            </a:extLst>
          </p:cNvPr>
          <p:cNvSpPr/>
          <p:nvPr/>
        </p:nvSpPr>
        <p:spPr>
          <a:xfrm>
            <a:off x="707137" y="783607"/>
            <a:ext cx="1492716"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36-40</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6905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6FD1562-B742-4636-8658-EA1AE86669CE}"/>
              </a:ext>
            </a:extLst>
          </p:cNvPr>
          <p:cNvSpPr/>
          <p:nvPr/>
        </p:nvSpPr>
        <p:spPr>
          <a:xfrm>
            <a:off x="503582" y="1428650"/>
            <a:ext cx="1762539" cy="8466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D439E43-76C8-4729-863A-F141D4A5AEC7}"/>
              </a:ext>
            </a:extLst>
          </p:cNvPr>
          <p:cNvSpPr/>
          <p:nvPr/>
        </p:nvSpPr>
        <p:spPr>
          <a:xfrm>
            <a:off x="500771" y="1760093"/>
            <a:ext cx="10176607" cy="2519063"/>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2" name="Rectángulo 1">
            <a:extLst>
              <a:ext uri="{FF2B5EF4-FFF2-40B4-BE49-F238E27FC236}">
                <a16:creationId xmlns:a16="http://schemas.microsoft.com/office/drawing/2014/main" id="{9C96DA73-FCF9-4E01-A9D9-8415250FA31D}"/>
              </a:ext>
            </a:extLst>
          </p:cNvPr>
          <p:cNvSpPr/>
          <p:nvPr/>
        </p:nvSpPr>
        <p:spPr>
          <a:xfrm>
            <a:off x="572085" y="829773"/>
            <a:ext cx="10506731" cy="353943"/>
          </a:xfrm>
          <a:prstGeom prst="rect">
            <a:avLst/>
          </a:prstGeom>
        </p:spPr>
        <p:txBody>
          <a:bodyPr wrap="square">
            <a:spAutoFit/>
          </a:bodyPr>
          <a:lstStyle/>
          <a:p>
            <a:pPr algn="just"/>
            <a:r>
              <a:rPr lang="en-US" sz="17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some situations you might face in which you will need to know that you can trust in the Lord?</a:t>
            </a:r>
            <a:endParaRPr lang="en-US" sz="17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AC485C4-D956-426B-B109-BCAF014BDF26}"/>
              </a:ext>
            </a:extLst>
          </p:cNvPr>
          <p:cNvSpPr/>
          <p:nvPr/>
        </p:nvSpPr>
        <p:spPr>
          <a:xfrm>
            <a:off x="572085" y="1422395"/>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40:1-5</a:t>
            </a:r>
          </a:p>
        </p:txBody>
      </p:sp>
      <p:sp>
        <p:nvSpPr>
          <p:cNvPr id="5" name="Rectángulo 4">
            <a:extLst>
              <a:ext uri="{FF2B5EF4-FFF2-40B4-BE49-F238E27FC236}">
                <a16:creationId xmlns:a16="http://schemas.microsoft.com/office/drawing/2014/main" id="{D56BAE7B-D1A7-4745-AA7C-6C849546498E}"/>
              </a:ext>
            </a:extLst>
          </p:cNvPr>
          <p:cNvSpPr/>
          <p:nvPr/>
        </p:nvSpPr>
        <p:spPr>
          <a:xfrm>
            <a:off x="572085" y="1693833"/>
            <a:ext cx="1010529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Comfort ye, comfort ye my people, saith your God.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ye comfortably to Jerusalem, and cry unto her, that her warfare is accomplished, that her iniquity is pardoned: for she hath received of the Lord’s hand double for all her sins.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The voice of him that crieth in the wilderness, Prepare ye the way of the Lord, make straight in the desert a highway for our God.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Every valley shall be exalted, and every mountain and hill shall be made low: and the crooked shall be made straight, and the rough places plain:</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glory of the Lord shall be revealed, and all flesh shall see it together: for the mouth of the Lord hath spoken it.</a:t>
            </a:r>
          </a:p>
        </p:txBody>
      </p:sp>
      <p:sp>
        <p:nvSpPr>
          <p:cNvPr id="6" name="Rectángulo 5">
            <a:extLst>
              <a:ext uri="{FF2B5EF4-FFF2-40B4-BE49-F238E27FC236}">
                <a16:creationId xmlns:a16="http://schemas.microsoft.com/office/drawing/2014/main" id="{37D925DD-26C5-4323-960B-493AEFBC3925}"/>
              </a:ext>
            </a:extLst>
          </p:cNvPr>
          <p:cNvSpPr/>
          <p:nvPr/>
        </p:nvSpPr>
        <p:spPr>
          <a:xfrm>
            <a:off x="572085" y="4488048"/>
            <a:ext cx="6498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purpose of Isaiah’s words in these verses? </a:t>
            </a:r>
          </a:p>
        </p:txBody>
      </p:sp>
      <p:sp>
        <p:nvSpPr>
          <p:cNvPr id="7" name="Rectángulo 6">
            <a:extLst>
              <a:ext uri="{FF2B5EF4-FFF2-40B4-BE49-F238E27FC236}">
                <a16:creationId xmlns:a16="http://schemas.microsoft.com/office/drawing/2014/main" id="{D058F13A-8EEF-4F76-BE19-D2A30A79C2CD}"/>
              </a:ext>
            </a:extLst>
          </p:cNvPr>
          <p:cNvSpPr/>
          <p:nvPr/>
        </p:nvSpPr>
        <p:spPr>
          <a:xfrm>
            <a:off x="572085" y="4979501"/>
            <a:ext cx="6865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verses 3-5 teach about the coming of Jesus Christ?</a:t>
            </a:r>
          </a:p>
        </p:txBody>
      </p:sp>
    </p:spTree>
    <p:extLst>
      <p:ext uri="{BB962C8B-B14F-4D97-AF65-F5344CB8AC3E}">
        <p14:creationId xmlns:p14="http://schemas.microsoft.com/office/powerpoint/2010/main" val="1934872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5"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vertical)">
                                      <p:cBhvr>
                                        <p:cTn id="16" dur="500"/>
                                        <p:tgtEl>
                                          <p:spTgt spid="9"/>
                                        </p:tgtEl>
                                      </p:cBhvr>
                                    </p:animEffect>
                                  </p:childTnLst>
                                </p:cTn>
                              </p:par>
                              <p:par>
                                <p:cTn id="17" presetID="3" presetClass="entr" presetSubtype="5"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vertical)">
                                      <p:cBhvr>
                                        <p:cTn id="19" dur="500"/>
                                        <p:tgtEl>
                                          <p:spTgt spid="8"/>
                                        </p:tgtEl>
                                      </p:cBhvr>
                                    </p:animEffect>
                                  </p:childTnLst>
                                </p:cTn>
                              </p:par>
                              <p:par>
                                <p:cTn id="20" presetID="3" presetClass="entr" presetSubtype="5"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vertical)">
                                      <p:cBhvr>
                                        <p:cTn id="22" dur="500"/>
                                        <p:tgtEl>
                                          <p:spTgt spid="4"/>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
                                        <p:tgtEl>
                                          <p:spTgt spid="7"/>
                                        </p:tgtEl>
                                      </p:cBhvr>
                                    </p:animEffect>
                                    <p:anim calcmode="lin" valueType="num">
                                      <p:cBhvr>
                                        <p:cTn id="36" dur="400" fill="hold"/>
                                        <p:tgtEl>
                                          <p:spTgt spid="7"/>
                                        </p:tgtEl>
                                        <p:attrNameLst>
                                          <p:attrName>ppt_x</p:attrName>
                                        </p:attrNameLst>
                                      </p:cBhvr>
                                      <p:tavLst>
                                        <p:tav tm="0">
                                          <p:val>
                                            <p:strVal val="#ppt_x"/>
                                          </p:val>
                                        </p:tav>
                                        <p:tav tm="100000">
                                          <p:val>
                                            <p:strVal val="#ppt_x"/>
                                          </p:val>
                                        </p:tav>
                                      </p:tavLst>
                                    </p:anim>
                                    <p:anim calcmode="lin" valueType="num">
                                      <p:cBhvr>
                                        <p:cTn id="37" dur="400" fill="hold"/>
                                        <p:tgtEl>
                                          <p:spTgt spid="7"/>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4F22EB6-FFA1-4B1E-8615-4F97D6B9D14D}"/>
              </a:ext>
            </a:extLst>
          </p:cNvPr>
          <p:cNvSpPr/>
          <p:nvPr/>
        </p:nvSpPr>
        <p:spPr>
          <a:xfrm>
            <a:off x="753990" y="3005655"/>
            <a:ext cx="1762539" cy="8466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2F07B611-CB92-4849-B87F-F7101A314024}"/>
              </a:ext>
            </a:extLst>
          </p:cNvPr>
          <p:cNvSpPr/>
          <p:nvPr/>
        </p:nvSpPr>
        <p:spPr>
          <a:xfrm>
            <a:off x="753990" y="3347781"/>
            <a:ext cx="10176607" cy="18370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2" name="Rectángulo 1">
            <a:extLst>
              <a:ext uri="{FF2B5EF4-FFF2-40B4-BE49-F238E27FC236}">
                <a16:creationId xmlns:a16="http://schemas.microsoft.com/office/drawing/2014/main" id="{CC030C80-89CD-40CA-A3B4-A924FA9A9D7F}"/>
              </a:ext>
            </a:extLst>
          </p:cNvPr>
          <p:cNvSpPr/>
          <p:nvPr/>
        </p:nvSpPr>
        <p:spPr>
          <a:xfrm>
            <a:off x="769034" y="779683"/>
            <a:ext cx="225552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40:6–8</a:t>
            </a:r>
          </a:p>
          <a:p>
            <a:pPr algn="just" fontAlgn="base"/>
            <a:r>
              <a:rPr lang="en-US" b="1" dirty="0">
                <a:solidFill>
                  <a:schemeClr val="bg1"/>
                </a:solidFill>
                <a:latin typeface="Arial" panose="020B0604020202020204" pitchFamily="34" charset="0"/>
                <a:cs typeface="Arial" panose="020B0604020202020204" pitchFamily="34" charset="0"/>
              </a:rPr>
              <a:t>Isaiah 40:10–11</a:t>
            </a:r>
          </a:p>
          <a:p>
            <a:pPr algn="just" fontAlgn="base"/>
            <a:r>
              <a:rPr lang="en-US" b="1" dirty="0">
                <a:solidFill>
                  <a:schemeClr val="bg1"/>
                </a:solidFill>
                <a:latin typeface="Arial" panose="020B0604020202020204" pitchFamily="34" charset="0"/>
                <a:cs typeface="Arial" panose="020B0604020202020204" pitchFamily="34" charset="0"/>
              </a:rPr>
              <a:t>Isaiah 40:12–15</a:t>
            </a:r>
          </a:p>
          <a:p>
            <a:pPr algn="just" fontAlgn="base"/>
            <a:r>
              <a:rPr lang="en-US" b="1" dirty="0">
                <a:solidFill>
                  <a:schemeClr val="bg1"/>
                </a:solidFill>
                <a:latin typeface="Arial" panose="020B0604020202020204" pitchFamily="34" charset="0"/>
                <a:cs typeface="Arial" panose="020B0604020202020204" pitchFamily="34" charset="0"/>
              </a:rPr>
              <a:t>Isaiah 40:22–25</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FF43169-CB90-4625-82C2-35B967CE7F8E}"/>
              </a:ext>
            </a:extLst>
          </p:cNvPr>
          <p:cNvSpPr/>
          <p:nvPr/>
        </p:nvSpPr>
        <p:spPr>
          <a:xfrm>
            <a:off x="3024555" y="941114"/>
            <a:ext cx="6385081" cy="353943"/>
          </a:xfrm>
          <a:prstGeom prst="rect">
            <a:avLst/>
          </a:prstGeom>
        </p:spPr>
        <p:txBody>
          <a:bodyPr wrap="none">
            <a:spAutoFit/>
          </a:bodyPr>
          <a:lstStyle/>
          <a:p>
            <a:pPr algn="just"/>
            <a:r>
              <a:rPr lang="en-US" sz="1700" b="1" dirty="0">
                <a:solidFill>
                  <a:schemeClr val="accent1">
                    <a:lumMod val="75000"/>
                  </a:schemeClr>
                </a:solidFill>
                <a:latin typeface="Arial" panose="020B0604020202020204" pitchFamily="34" charset="0"/>
                <a:cs typeface="Arial" panose="020B0604020202020204" pitchFamily="34" charset="0"/>
              </a:rPr>
              <a:t>What images did Isaiah use to represent the Lord and man?</a:t>
            </a:r>
          </a:p>
        </p:txBody>
      </p:sp>
      <p:sp>
        <p:nvSpPr>
          <p:cNvPr id="5" name="Rectángulo 4">
            <a:extLst>
              <a:ext uri="{FF2B5EF4-FFF2-40B4-BE49-F238E27FC236}">
                <a16:creationId xmlns:a16="http://schemas.microsoft.com/office/drawing/2014/main" id="{AA6ADA2B-C827-4164-B7A9-6263F313312A}"/>
              </a:ext>
            </a:extLst>
          </p:cNvPr>
          <p:cNvSpPr/>
          <p:nvPr/>
        </p:nvSpPr>
        <p:spPr>
          <a:xfrm>
            <a:off x="3024554" y="1364459"/>
            <a:ext cx="7906043" cy="353943"/>
          </a:xfrm>
          <a:prstGeom prst="rect">
            <a:avLst/>
          </a:prstGeom>
        </p:spPr>
        <p:txBody>
          <a:bodyPr wrap="square">
            <a:spAutoFit/>
          </a:bodyPr>
          <a:lstStyle/>
          <a:p>
            <a:pPr algn="just"/>
            <a:r>
              <a:rPr lang="en-US" sz="1700" b="1" dirty="0">
                <a:solidFill>
                  <a:schemeClr val="accent1">
                    <a:lumMod val="75000"/>
                  </a:schemeClr>
                </a:solidFill>
                <a:latin typeface="Arial" panose="020B0604020202020204" pitchFamily="34" charset="0"/>
                <a:cs typeface="Arial" panose="020B0604020202020204" pitchFamily="34" charset="0"/>
              </a:rPr>
              <a:t>How do these images illustrate the difference between the Lord and man?</a:t>
            </a:r>
          </a:p>
        </p:txBody>
      </p:sp>
      <p:sp>
        <p:nvSpPr>
          <p:cNvPr id="6" name="Rectángulo 5">
            <a:extLst>
              <a:ext uri="{FF2B5EF4-FFF2-40B4-BE49-F238E27FC236}">
                <a16:creationId xmlns:a16="http://schemas.microsoft.com/office/drawing/2014/main" id="{53F15340-A6C9-4F72-88FA-8EDB8A9CBB96}"/>
              </a:ext>
            </a:extLst>
          </p:cNvPr>
          <p:cNvSpPr/>
          <p:nvPr/>
        </p:nvSpPr>
        <p:spPr>
          <a:xfrm>
            <a:off x="769033" y="2303178"/>
            <a:ext cx="73339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you learn about the difference between God and man?</a:t>
            </a:r>
          </a:p>
        </p:txBody>
      </p:sp>
      <p:sp>
        <p:nvSpPr>
          <p:cNvPr id="7" name="Rectángulo 6">
            <a:extLst>
              <a:ext uri="{FF2B5EF4-FFF2-40B4-BE49-F238E27FC236}">
                <a16:creationId xmlns:a16="http://schemas.microsoft.com/office/drawing/2014/main" id="{2DF6B10F-E7D5-4B50-9E28-D9B7735BAB91}"/>
              </a:ext>
            </a:extLst>
          </p:cNvPr>
          <p:cNvSpPr/>
          <p:nvPr/>
        </p:nvSpPr>
        <p:spPr>
          <a:xfrm>
            <a:off x="769033" y="3015734"/>
            <a:ext cx="1890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40:28-31 </a:t>
            </a:r>
          </a:p>
        </p:txBody>
      </p:sp>
      <p:sp>
        <p:nvSpPr>
          <p:cNvPr id="8" name="Rectángulo 7">
            <a:extLst>
              <a:ext uri="{FF2B5EF4-FFF2-40B4-BE49-F238E27FC236}">
                <a16:creationId xmlns:a16="http://schemas.microsoft.com/office/drawing/2014/main" id="{4D180868-11FB-45F6-84FE-60060F351A20}"/>
              </a:ext>
            </a:extLst>
          </p:cNvPr>
          <p:cNvSpPr/>
          <p:nvPr/>
        </p:nvSpPr>
        <p:spPr>
          <a:xfrm>
            <a:off x="769033" y="3347781"/>
            <a:ext cx="10161564"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 Hast thou not known? hast thou not heard, that the everlasting God, the Lord, the Creator of the ends of the earth, fainteth not, neither is weary? there is no searching of his understanding.</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He giveth power to the faint; and to them that have no might he increaseth strength.</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Even the youths shall faint and be weary, and the young men shall utterly fall:</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But they that wait upon the Lord shall renew their strength; they shall mount up with wings as eagles; they shall run, and not be weary; and they shall walk, and not faint.</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6411DD0-15EA-46BD-92F4-713658726F28}"/>
              </a:ext>
            </a:extLst>
          </p:cNvPr>
          <p:cNvSpPr/>
          <p:nvPr/>
        </p:nvSpPr>
        <p:spPr>
          <a:xfrm>
            <a:off x="769033" y="5352030"/>
            <a:ext cx="601799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phrases indicate what the Lord will do for His people?</a:t>
            </a:r>
          </a:p>
        </p:txBody>
      </p:sp>
      <p:sp>
        <p:nvSpPr>
          <p:cNvPr id="10" name="Rectángulo 9">
            <a:extLst>
              <a:ext uri="{FF2B5EF4-FFF2-40B4-BE49-F238E27FC236}">
                <a16:creationId xmlns:a16="http://schemas.microsoft.com/office/drawing/2014/main" id="{E3A4D99F-E5CD-4710-885D-2B00C0728301}"/>
              </a:ext>
            </a:extLst>
          </p:cNvPr>
          <p:cNvSpPr/>
          <p:nvPr/>
        </p:nvSpPr>
        <p:spPr>
          <a:xfrm>
            <a:off x="6466657" y="5777378"/>
            <a:ext cx="461216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must we do to receive these blessings?</a:t>
            </a:r>
          </a:p>
        </p:txBody>
      </p:sp>
      <p:sp>
        <p:nvSpPr>
          <p:cNvPr id="11" name="Rectángulo 10">
            <a:extLst>
              <a:ext uri="{FF2B5EF4-FFF2-40B4-BE49-F238E27FC236}">
                <a16:creationId xmlns:a16="http://schemas.microsoft.com/office/drawing/2014/main" id="{810B72DA-A68F-4B8D-AD25-637112D4BF1F}"/>
              </a:ext>
            </a:extLst>
          </p:cNvPr>
          <p:cNvSpPr/>
          <p:nvPr/>
        </p:nvSpPr>
        <p:spPr>
          <a:xfrm>
            <a:off x="769033" y="6239534"/>
            <a:ext cx="533190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do you think it means to “wait upon the Lord”?</a:t>
            </a:r>
          </a:p>
        </p:txBody>
      </p:sp>
    </p:spTree>
    <p:extLst>
      <p:ext uri="{BB962C8B-B14F-4D97-AF65-F5344CB8AC3E}">
        <p14:creationId xmlns:p14="http://schemas.microsoft.com/office/powerpoint/2010/main" val="173314130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500"/>
                                        <p:tgtEl>
                                          <p:spTgt spid="1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1500"/>
                                        <p:tgtEl>
                                          <p:spTgt spid="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1500"/>
                                        <p:tgtEl>
                                          <p:spTgt spid="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1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900" decel="100000" fill="hold"/>
                                        <p:tgtEl>
                                          <p:spTgt spid="1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2" name="Rectángulo 1">
            <a:extLst>
              <a:ext uri="{FF2B5EF4-FFF2-40B4-BE49-F238E27FC236}">
                <a16:creationId xmlns:a16="http://schemas.microsoft.com/office/drawing/2014/main" id="{95C50837-F0BC-4D9B-A159-28A89984C2FC}"/>
              </a:ext>
            </a:extLst>
          </p:cNvPr>
          <p:cNvSpPr/>
          <p:nvPr/>
        </p:nvSpPr>
        <p:spPr>
          <a:xfrm>
            <a:off x="1616472" y="3075057"/>
            <a:ext cx="8959056" cy="707886"/>
          </a:xfrm>
          <a:prstGeom prst="rect">
            <a:avLst/>
          </a:prstGeom>
        </p:spPr>
        <p:txBody>
          <a:bodyPr wrap="none">
            <a:spAutoFit/>
          </a:bodyPr>
          <a:lstStyle/>
          <a:p>
            <a:r>
              <a:rPr lang="en-US" sz="4000" dirty="0">
                <a:solidFill>
                  <a:srgbClr val="212225"/>
                </a:solidFill>
                <a:latin typeface="Tahoma" panose="020B0604030504040204" pitchFamily="34" charset="0"/>
                <a:ea typeface="Tahoma" panose="020B0604030504040204" pitchFamily="34" charset="0"/>
                <a:cs typeface="Tahoma" panose="020B0604030504040204" pitchFamily="34" charset="0"/>
              </a:rPr>
              <a:t>“The Lord desires to strengthen Israel”</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4" name="Rectángulo 3">
            <a:extLst>
              <a:ext uri="{FF2B5EF4-FFF2-40B4-BE49-F238E27FC236}">
                <a16:creationId xmlns:a16="http://schemas.microsoft.com/office/drawing/2014/main" id="{0BDDC2C6-BAF3-41AC-8FBE-8E94D5AC20F3}"/>
              </a:ext>
            </a:extLst>
          </p:cNvPr>
          <p:cNvSpPr/>
          <p:nvPr/>
        </p:nvSpPr>
        <p:spPr>
          <a:xfrm>
            <a:off x="741188" y="783607"/>
            <a:ext cx="115929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41</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505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01B77B-F72A-4CC5-BFDB-5C00EE966538}"/>
              </a:ext>
            </a:extLst>
          </p:cNvPr>
          <p:cNvSpPr/>
          <p:nvPr/>
        </p:nvSpPr>
        <p:spPr>
          <a:xfrm>
            <a:off x="636655" y="1112688"/>
            <a:ext cx="2396905" cy="8466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4843379-BC61-4B2C-8EE1-493772AE0F2E}"/>
              </a:ext>
            </a:extLst>
          </p:cNvPr>
          <p:cNvSpPr/>
          <p:nvPr/>
        </p:nvSpPr>
        <p:spPr>
          <a:xfrm>
            <a:off x="636655" y="1522271"/>
            <a:ext cx="10176607" cy="319436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sp>
        <p:nvSpPr>
          <p:cNvPr id="2" name="Rectángulo 1">
            <a:extLst>
              <a:ext uri="{FF2B5EF4-FFF2-40B4-BE49-F238E27FC236}">
                <a16:creationId xmlns:a16="http://schemas.microsoft.com/office/drawing/2014/main" id="{5B39B541-791F-4ECD-BAF3-38A92DB45BEE}"/>
              </a:ext>
            </a:extLst>
          </p:cNvPr>
          <p:cNvSpPr/>
          <p:nvPr/>
        </p:nvSpPr>
        <p:spPr>
          <a:xfrm>
            <a:off x="822698" y="1152939"/>
            <a:ext cx="22108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41:10-14, 17</a:t>
            </a:r>
          </a:p>
        </p:txBody>
      </p:sp>
      <p:sp>
        <p:nvSpPr>
          <p:cNvPr id="4" name="Rectángulo 3">
            <a:extLst>
              <a:ext uri="{FF2B5EF4-FFF2-40B4-BE49-F238E27FC236}">
                <a16:creationId xmlns:a16="http://schemas.microsoft.com/office/drawing/2014/main" id="{447AA109-1748-4940-8350-378F2CAA5359}"/>
              </a:ext>
            </a:extLst>
          </p:cNvPr>
          <p:cNvSpPr/>
          <p:nvPr/>
        </p:nvSpPr>
        <p:spPr>
          <a:xfrm>
            <a:off x="822697" y="1549795"/>
            <a:ext cx="9804525" cy="3139321"/>
          </a:xfrm>
          <a:prstGeom prst="rect">
            <a:avLst/>
          </a:prstGeom>
        </p:spPr>
        <p:txBody>
          <a:bodyPr wrap="square">
            <a:spAutoFit/>
          </a:bodyPr>
          <a:lstStyle/>
          <a:p>
            <a:pPr algn="just" fontAlgn="base"/>
            <a:r>
              <a:rPr lang="en-US" b="1" dirty="0">
                <a:solidFill>
                  <a:schemeClr val="bg1"/>
                </a:solidFill>
                <a:latin typeface="inherit"/>
              </a:rPr>
              <a:t>10 </a:t>
            </a:r>
            <a:r>
              <a:rPr lang="en-US" dirty="0">
                <a:solidFill>
                  <a:schemeClr val="bg1"/>
                </a:solidFill>
                <a:latin typeface="var(--serif)"/>
              </a:rPr>
              <a:t>¶ Fear thou not; for I am with thee: be not dismayed; for I am thy God: I will strengthen thee; yea, I will help thee; yea, I will uphold thee with the right hand of my righteousness.</a:t>
            </a:r>
          </a:p>
          <a:p>
            <a:pPr algn="just" fontAlgn="base"/>
            <a:r>
              <a:rPr lang="en-US" b="1" dirty="0">
                <a:solidFill>
                  <a:schemeClr val="bg1"/>
                </a:solidFill>
                <a:latin typeface="inherit"/>
              </a:rPr>
              <a:t>11 </a:t>
            </a:r>
            <a:r>
              <a:rPr lang="en-US" dirty="0">
                <a:solidFill>
                  <a:schemeClr val="bg1"/>
                </a:solidFill>
                <a:latin typeface="var(--serif)"/>
              </a:rPr>
              <a:t>Behold, all they that were incensed against thee shall be ashamed and confounded: they shall be as nothing; and they that strive with thee shall perish.</a:t>
            </a:r>
          </a:p>
          <a:p>
            <a:pPr algn="just" fontAlgn="base"/>
            <a:r>
              <a:rPr lang="en-US" b="1" dirty="0">
                <a:solidFill>
                  <a:schemeClr val="bg1"/>
                </a:solidFill>
                <a:latin typeface="inherit"/>
              </a:rPr>
              <a:t>12 </a:t>
            </a:r>
            <a:r>
              <a:rPr lang="en-US" dirty="0">
                <a:solidFill>
                  <a:schemeClr val="bg1"/>
                </a:solidFill>
                <a:latin typeface="var(--serif)"/>
              </a:rPr>
              <a:t>Thou shalt seek them, and shalt not find them, even them that contended with thee: they that war against thee shall be as nothing, and as a thing of nought.</a:t>
            </a:r>
          </a:p>
          <a:p>
            <a:pPr algn="just" fontAlgn="base"/>
            <a:r>
              <a:rPr lang="en-US" b="1" dirty="0">
                <a:solidFill>
                  <a:schemeClr val="bg1"/>
                </a:solidFill>
                <a:latin typeface="inherit"/>
              </a:rPr>
              <a:t>13 </a:t>
            </a:r>
            <a:r>
              <a:rPr lang="en-US" dirty="0">
                <a:solidFill>
                  <a:schemeClr val="bg1"/>
                </a:solidFill>
                <a:latin typeface="var(--serif)"/>
              </a:rPr>
              <a:t>For I the Lord thy God will hold thy right hand, saying unto thee, Fear not; I will help thee.</a:t>
            </a:r>
          </a:p>
          <a:p>
            <a:pPr algn="just" fontAlgn="base"/>
            <a:r>
              <a:rPr lang="en-US" b="1" dirty="0">
                <a:solidFill>
                  <a:schemeClr val="bg1"/>
                </a:solidFill>
                <a:latin typeface="inherit"/>
              </a:rPr>
              <a:t>14 </a:t>
            </a:r>
            <a:r>
              <a:rPr lang="en-US" dirty="0">
                <a:solidFill>
                  <a:schemeClr val="bg1"/>
                </a:solidFill>
                <a:latin typeface="var(--serif)"/>
              </a:rPr>
              <a:t>Fear not, thou worm Jacob, an dye men of Israel; I will help thee, saith the Lord, and thy redeemer, the Holy One of Israel.</a:t>
            </a:r>
          </a:p>
          <a:p>
            <a:pPr algn="just" fontAlgn="base"/>
            <a:r>
              <a:rPr lang="en-US" b="1" dirty="0">
                <a:solidFill>
                  <a:schemeClr val="bg1"/>
                </a:solidFill>
                <a:latin typeface="inherit"/>
              </a:rPr>
              <a:t>17 </a:t>
            </a:r>
            <a:r>
              <a:rPr lang="en-US" dirty="0">
                <a:solidFill>
                  <a:schemeClr val="bg1"/>
                </a:solidFill>
                <a:latin typeface="var(--serif)"/>
              </a:rPr>
              <a:t>When the poor and needy seek water, and there is none, and their tongue faileth for thirst, I the Lord will hear them, I the God of Israel will not forsake them.</a:t>
            </a:r>
            <a:endParaRPr lang="en-US" b="0" i="0" dirty="0">
              <a:solidFill>
                <a:schemeClr val="bg1"/>
              </a:solidFill>
              <a:effectLst/>
              <a:latin typeface="var(--serif)"/>
            </a:endParaRPr>
          </a:p>
        </p:txBody>
      </p:sp>
      <p:sp>
        <p:nvSpPr>
          <p:cNvPr id="5" name="Rectángulo 4">
            <a:extLst>
              <a:ext uri="{FF2B5EF4-FFF2-40B4-BE49-F238E27FC236}">
                <a16:creationId xmlns:a16="http://schemas.microsoft.com/office/drawing/2014/main" id="{0772889B-8194-4AD1-B713-EED9505E4709}"/>
              </a:ext>
            </a:extLst>
          </p:cNvPr>
          <p:cNvSpPr/>
          <p:nvPr/>
        </p:nvSpPr>
        <p:spPr>
          <a:xfrm>
            <a:off x="3364932" y="4716640"/>
            <a:ext cx="5763181"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place our trust in the Lord, then we need not fear.</a:t>
            </a:r>
          </a:p>
        </p:txBody>
      </p:sp>
      <p:sp>
        <p:nvSpPr>
          <p:cNvPr id="6" name="Rectángulo 5">
            <a:extLst>
              <a:ext uri="{FF2B5EF4-FFF2-40B4-BE49-F238E27FC236}">
                <a16:creationId xmlns:a16="http://schemas.microsoft.com/office/drawing/2014/main" id="{ABF71602-0885-4616-92D6-1EAF860CE294}"/>
              </a:ext>
            </a:extLst>
          </p:cNvPr>
          <p:cNvSpPr/>
          <p:nvPr/>
        </p:nvSpPr>
        <p:spPr>
          <a:xfrm>
            <a:off x="1100994" y="5210850"/>
            <a:ext cx="84008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how the Lord can help us in these situations?</a:t>
            </a:r>
          </a:p>
        </p:txBody>
      </p:sp>
      <p:sp>
        <p:nvSpPr>
          <p:cNvPr id="8" name="Rectángulo 7">
            <a:extLst>
              <a:ext uri="{FF2B5EF4-FFF2-40B4-BE49-F238E27FC236}">
                <a16:creationId xmlns:a16="http://schemas.microsoft.com/office/drawing/2014/main" id="{EE10CEAC-BC49-4083-A601-2F6BEED559EA}"/>
              </a:ext>
            </a:extLst>
          </p:cNvPr>
          <p:cNvSpPr/>
          <p:nvPr/>
        </p:nvSpPr>
        <p:spPr>
          <a:xfrm>
            <a:off x="1100994" y="5763462"/>
            <a:ext cx="89309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chosen to place your trust in the Lord and felt Him help you?</a:t>
            </a:r>
          </a:p>
        </p:txBody>
      </p:sp>
    </p:spTree>
    <p:extLst>
      <p:ext uri="{BB962C8B-B14F-4D97-AF65-F5344CB8AC3E}">
        <p14:creationId xmlns:p14="http://schemas.microsoft.com/office/powerpoint/2010/main" val="100808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1">
                    <a:lumMod val="75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124</a:t>
            </a:r>
          </a:p>
        </p:txBody>
      </p:sp>
      <p:pic>
        <p:nvPicPr>
          <p:cNvPr id="2" name="Elementos multimedia en línea 1" title="Strengthened In The Lord">
            <a:hlinkClick r:id="" action="ppaction://media"/>
            <a:extLst>
              <a:ext uri="{FF2B5EF4-FFF2-40B4-BE49-F238E27FC236}">
                <a16:creationId xmlns:a16="http://schemas.microsoft.com/office/drawing/2014/main" id="{3574D987-6F15-4AF2-A515-198892DA1E59}"/>
              </a:ext>
            </a:extLst>
          </p:cNvPr>
          <p:cNvPicPr>
            <a:picLocks noRot="1" noChangeAspect="1"/>
          </p:cNvPicPr>
          <p:nvPr>
            <a:videoFile r:link="rId1"/>
          </p:nvPr>
        </p:nvPicPr>
        <p:blipFill>
          <a:blip r:embed="rId3"/>
          <a:stretch>
            <a:fillRect/>
          </a:stretch>
        </p:blipFill>
        <p:spPr>
          <a:xfrm>
            <a:off x="2033472" y="1383195"/>
            <a:ext cx="8448997" cy="47525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87614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223</Words>
  <Application>Microsoft Office PowerPoint</Application>
  <PresentationFormat>Panorámica</PresentationFormat>
  <Paragraphs>48</Paragraphs>
  <Slides>8</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8</vt:i4>
      </vt:variant>
    </vt:vector>
  </HeadingPairs>
  <TitlesOfParts>
    <vt:vector size="20" baseType="lpstr">
      <vt:lpstr>Yu Gothic</vt:lpstr>
      <vt:lpstr>Arial</vt:lpstr>
      <vt:lpstr>Calibri</vt:lpstr>
      <vt:lpstr>Century Gothic</vt:lpstr>
      <vt:lpstr>Dubai</vt:lpstr>
      <vt:lpstr>inherit</vt:lpstr>
      <vt:lpstr>Rockwell</vt:lpstr>
      <vt:lpstr>Tahoma</vt:lpstr>
      <vt:lpstr>Trebuchet MS</vt:lpstr>
      <vt:lpstr>var(--serif)</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4994</cp:revision>
  <dcterms:created xsi:type="dcterms:W3CDTF">2018-08-29T04:26:39Z</dcterms:created>
  <dcterms:modified xsi:type="dcterms:W3CDTF">2019-06-10T19:00:50Z</dcterms:modified>
</cp:coreProperties>
</file>