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3"/>
  </p:notesMasterIdLst>
  <p:sldIdLst>
    <p:sldId id="296" r:id="rId2"/>
    <p:sldId id="382" r:id="rId3"/>
    <p:sldId id="383" r:id="rId4"/>
    <p:sldId id="384" r:id="rId5"/>
    <p:sldId id="385" r:id="rId6"/>
    <p:sldId id="386" r:id="rId7"/>
    <p:sldId id="387" r:id="rId8"/>
    <p:sldId id="388" r:id="rId9"/>
    <p:sldId id="389" r:id="rId10"/>
    <p:sldId id="390" r:id="rId11"/>
    <p:sldId id="39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757"/>
    <a:srgbClr val="E97159"/>
    <a:srgbClr val="B9DF63"/>
    <a:srgbClr val="FF6600"/>
    <a:srgbClr val="D6E513"/>
    <a:srgbClr val="D88028"/>
    <a:srgbClr val="6F7CBF"/>
    <a:srgbClr val="59C7E9"/>
    <a:srgbClr val="6372DF"/>
    <a:srgbClr val="0BA2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82" d="100"/>
          <a:sy n="82" d="100"/>
        </p:scale>
        <p:origin x="715" y="72"/>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ielporpiel.blogspot.com/2011/04/reloj-ruso-de-la-urss.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42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2/4/2022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www.churchofjesuschrist.org/study/scriptures/ot/eccl/1?lang=eng#note3a"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830997"/>
          </a:xfrm>
          <a:prstGeom prst="rect">
            <a:avLst/>
          </a:prstGeom>
          <a:noFill/>
        </p:spPr>
        <p:txBody>
          <a:bodyPr wrap="square" rtlCol="0">
            <a:spAutoFit/>
          </a:bodyPr>
          <a:lstStyle/>
          <a:p>
            <a:pPr algn="ctr"/>
            <a:r>
              <a:rPr lang="en-US" sz="4800" b="1" dirty="0">
                <a:solidFill>
                  <a:schemeClr val="bg2">
                    <a:lumMod val="75000"/>
                  </a:schemeClr>
                </a:solidFill>
                <a:effectLst>
                  <a:outerShdw blurRad="38100" dist="38100" dir="2700000" algn="tl">
                    <a:srgbClr val="000000">
                      <a:alpha val="43137"/>
                    </a:srgbClr>
                  </a:outerShdw>
                </a:effectLst>
                <a:latin typeface="Dubai" panose="020B0503030403030204" pitchFamily="34" charset="-78"/>
                <a:ea typeface="Cambria" panose="02040503050406030204" pitchFamily="18" charset="0"/>
                <a:cs typeface="Dubai" panose="020B0503030403030204" pitchFamily="34" charset="-78"/>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1E764F25-4BE5-4875-BB51-4C40CFE12842}"/>
              </a:ext>
            </a:extLst>
          </p:cNvPr>
          <p:cNvSpPr/>
          <p:nvPr/>
        </p:nvSpPr>
        <p:spPr>
          <a:xfrm>
            <a:off x="1113179" y="2999956"/>
            <a:ext cx="2557109" cy="61695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12">
            <a:extLst>
              <a:ext uri="{FF2B5EF4-FFF2-40B4-BE49-F238E27FC236}">
                <a16:creationId xmlns:a16="http://schemas.microsoft.com/office/drawing/2014/main" id="{8EE350D5-A957-49B9-8C62-74D9224EA293}"/>
              </a:ext>
            </a:extLst>
          </p:cNvPr>
          <p:cNvSpPr/>
          <p:nvPr/>
        </p:nvSpPr>
        <p:spPr>
          <a:xfrm>
            <a:off x="1113180" y="800783"/>
            <a:ext cx="2217100" cy="61695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8167954E-F663-4A4A-95DB-305CCDFD67D1}"/>
              </a:ext>
            </a:extLst>
          </p:cNvPr>
          <p:cNvSpPr/>
          <p:nvPr/>
        </p:nvSpPr>
        <p:spPr>
          <a:xfrm>
            <a:off x="1113181" y="1149015"/>
            <a:ext cx="9382540" cy="92333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8ADA9BC3-A318-42B7-8845-5B9054850FFB}"/>
              </a:ext>
            </a:extLst>
          </p:cNvPr>
          <p:cNvSpPr/>
          <p:nvPr/>
        </p:nvSpPr>
        <p:spPr>
          <a:xfrm>
            <a:off x="1113182" y="3376786"/>
            <a:ext cx="9382540" cy="128070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B322D5A3-CC10-4F31-9E99-2F1F0AF74DB2}"/>
              </a:ext>
            </a:extLst>
          </p:cNvPr>
          <p:cNvSpPr/>
          <p:nvPr/>
        </p:nvSpPr>
        <p:spPr>
          <a:xfrm>
            <a:off x="1113183" y="779683"/>
            <a:ext cx="214680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Ecclesiastes 11:9 </a:t>
            </a:r>
          </a:p>
        </p:txBody>
      </p:sp>
      <p:sp>
        <p:nvSpPr>
          <p:cNvPr id="4" name="Rectángulo 3">
            <a:extLst>
              <a:ext uri="{FF2B5EF4-FFF2-40B4-BE49-F238E27FC236}">
                <a16:creationId xmlns:a16="http://schemas.microsoft.com/office/drawing/2014/main" id="{93B475B2-CCA2-466A-B7C0-A10956C139E3}"/>
              </a:ext>
            </a:extLst>
          </p:cNvPr>
          <p:cNvSpPr/>
          <p:nvPr/>
        </p:nvSpPr>
        <p:spPr>
          <a:xfrm>
            <a:off x="1113181" y="2363860"/>
            <a:ext cx="954156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Preacher want young people to understand about their choices in life?</a:t>
            </a:r>
          </a:p>
        </p:txBody>
      </p:sp>
      <p:sp>
        <p:nvSpPr>
          <p:cNvPr id="5" name="Rectángulo 4">
            <a:extLst>
              <a:ext uri="{FF2B5EF4-FFF2-40B4-BE49-F238E27FC236}">
                <a16:creationId xmlns:a16="http://schemas.microsoft.com/office/drawing/2014/main" id="{01BC4887-02BB-43E1-9735-C9FEB0B45CCD}"/>
              </a:ext>
            </a:extLst>
          </p:cNvPr>
          <p:cNvSpPr/>
          <p:nvPr/>
        </p:nvSpPr>
        <p:spPr>
          <a:xfrm>
            <a:off x="1113182" y="3059668"/>
            <a:ext cx="255711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Ecclesiastes 12:13-14</a:t>
            </a:r>
          </a:p>
        </p:txBody>
      </p:sp>
      <p:sp>
        <p:nvSpPr>
          <p:cNvPr id="6" name="Rectángulo 5">
            <a:extLst>
              <a:ext uri="{FF2B5EF4-FFF2-40B4-BE49-F238E27FC236}">
                <a16:creationId xmlns:a16="http://schemas.microsoft.com/office/drawing/2014/main" id="{B6C0EC72-2B0E-4893-BA87-9D5245554D68}"/>
              </a:ext>
            </a:extLst>
          </p:cNvPr>
          <p:cNvSpPr/>
          <p:nvPr/>
        </p:nvSpPr>
        <p:spPr>
          <a:xfrm>
            <a:off x="1113182" y="4855122"/>
            <a:ext cx="732845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our study of Ecclesiastes? </a:t>
            </a:r>
          </a:p>
        </p:txBody>
      </p:sp>
      <p:sp>
        <p:nvSpPr>
          <p:cNvPr id="7" name="Rectángulo 6">
            <a:extLst>
              <a:ext uri="{FF2B5EF4-FFF2-40B4-BE49-F238E27FC236}">
                <a16:creationId xmlns:a16="http://schemas.microsoft.com/office/drawing/2014/main" id="{18B592EE-027F-4BC0-BD10-61BA6B3A068A}"/>
              </a:ext>
            </a:extLst>
          </p:cNvPr>
          <p:cNvSpPr/>
          <p:nvPr/>
        </p:nvSpPr>
        <p:spPr>
          <a:xfrm>
            <a:off x="1113182" y="5422084"/>
            <a:ext cx="9541564" cy="923330"/>
          </a:xfrm>
          <a:prstGeom prst="rect">
            <a:avLst/>
          </a:prstGeom>
        </p:spPr>
        <p:txBody>
          <a:bodyPr wrap="square">
            <a:spAutoFit/>
          </a:bodyPr>
          <a:lstStyle/>
          <a:p>
            <a:pPr algn="just"/>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we choose to focus on God and keeping His commandments rather than on worldly pursuits, we will fulfill the purpose of mortality and be prepared for the Final Judgment of God.</a:t>
            </a:r>
          </a:p>
        </p:txBody>
      </p:sp>
      <p:sp>
        <p:nvSpPr>
          <p:cNvPr id="8" name="Rectángulo 7">
            <a:extLst>
              <a:ext uri="{FF2B5EF4-FFF2-40B4-BE49-F238E27FC236}">
                <a16:creationId xmlns:a16="http://schemas.microsoft.com/office/drawing/2014/main" id="{CDB056F0-129A-4068-9704-65BF6C0A71AB}"/>
              </a:ext>
            </a:extLst>
          </p:cNvPr>
          <p:cNvSpPr/>
          <p:nvPr/>
        </p:nvSpPr>
        <p:spPr>
          <a:xfrm>
            <a:off x="1113182" y="1123412"/>
            <a:ext cx="9382540"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 Rejoice, O young man, in thy youth; and let thy heart cheer thee in the days of thy youth, and walk in the ways of thine heart, and in the sight of thine eyes: but know thou, that for all these </a:t>
            </a:r>
            <a:r>
              <a:rPr lang="en-US" i="1" dirty="0">
                <a:solidFill>
                  <a:schemeClr val="bg1"/>
                </a:solidFill>
                <a:latin typeface="Arial" panose="020B0604020202020204" pitchFamily="34" charset="0"/>
                <a:cs typeface="Arial" panose="020B0604020202020204" pitchFamily="34" charset="0"/>
              </a:rPr>
              <a:t>things</a:t>
            </a:r>
            <a:r>
              <a:rPr lang="en-US" dirty="0">
                <a:solidFill>
                  <a:schemeClr val="bg1"/>
                </a:solidFill>
                <a:latin typeface="Arial" panose="020B0604020202020204" pitchFamily="34" charset="0"/>
                <a:cs typeface="Arial" panose="020B0604020202020204" pitchFamily="34" charset="0"/>
              </a:rPr>
              <a:t> God will bring thee into judgment.</a:t>
            </a:r>
          </a:p>
        </p:txBody>
      </p:sp>
      <p:sp>
        <p:nvSpPr>
          <p:cNvPr id="9" name="Rectángulo 8">
            <a:extLst>
              <a:ext uri="{FF2B5EF4-FFF2-40B4-BE49-F238E27FC236}">
                <a16:creationId xmlns:a16="http://schemas.microsoft.com/office/drawing/2014/main" id="{854BAFF4-3F8F-435A-858C-DB7DFC293C8F}"/>
              </a:ext>
            </a:extLst>
          </p:cNvPr>
          <p:cNvSpPr/>
          <p:nvPr/>
        </p:nvSpPr>
        <p:spPr>
          <a:xfrm>
            <a:off x="1113182" y="3376786"/>
            <a:ext cx="9382540"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 Let us hear the conclusion of the whole matter: Fear God, and keep his commandments: for this </a:t>
            </a:r>
            <a:r>
              <a:rPr lang="en-US" i="1" dirty="0">
                <a:solidFill>
                  <a:schemeClr val="bg1"/>
                </a:solidFill>
                <a:latin typeface="Arial" panose="020B0604020202020204" pitchFamily="34" charset="0"/>
                <a:cs typeface="Arial" panose="020B0604020202020204" pitchFamily="34" charset="0"/>
              </a:rPr>
              <a:t>is</a:t>
            </a:r>
            <a:r>
              <a:rPr lang="en-US" dirty="0">
                <a:solidFill>
                  <a:schemeClr val="bg1"/>
                </a:solidFill>
                <a:latin typeface="Arial" panose="020B0604020202020204" pitchFamily="34" charset="0"/>
                <a:cs typeface="Arial" panose="020B0604020202020204" pitchFamily="34" charset="0"/>
              </a:rPr>
              <a:t> the whole </a:t>
            </a:r>
            <a:r>
              <a:rPr lang="en-US" i="1" dirty="0">
                <a:solidFill>
                  <a:schemeClr val="bg1"/>
                </a:solidFill>
                <a:latin typeface="Arial" panose="020B0604020202020204" pitchFamily="34" charset="0"/>
                <a:cs typeface="Arial" panose="020B0604020202020204" pitchFamily="34" charset="0"/>
              </a:rPr>
              <a:t>duty</a:t>
            </a:r>
            <a:r>
              <a:rPr lang="en-US" dirty="0">
                <a:solidFill>
                  <a:schemeClr val="bg1"/>
                </a:solidFill>
                <a:latin typeface="Arial" panose="020B0604020202020204" pitchFamily="34" charset="0"/>
                <a:cs typeface="Arial" panose="020B0604020202020204" pitchFamily="34" charset="0"/>
              </a:rPr>
              <a:t> of man.</a:t>
            </a:r>
          </a:p>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For God shall bring every work into judgment, with every secret thing, whether </a:t>
            </a:r>
            <a:r>
              <a:rPr lang="en-US" i="1" dirty="0">
                <a:solidFill>
                  <a:schemeClr val="bg1"/>
                </a:solidFill>
                <a:latin typeface="Arial" panose="020B0604020202020204" pitchFamily="34" charset="0"/>
                <a:cs typeface="Arial" panose="020B0604020202020204" pitchFamily="34" charset="0"/>
              </a:rPr>
              <a:t>it be</a:t>
            </a:r>
            <a:r>
              <a:rPr lang="en-US" dirty="0">
                <a:solidFill>
                  <a:schemeClr val="bg1"/>
                </a:solidFill>
                <a:latin typeface="Arial" panose="020B0604020202020204" pitchFamily="34" charset="0"/>
                <a:cs typeface="Arial" panose="020B0604020202020204" pitchFamily="34" charset="0"/>
              </a:rPr>
              <a:t> good, or whether </a:t>
            </a:r>
            <a:r>
              <a:rPr lang="en-US" i="1" dirty="0">
                <a:solidFill>
                  <a:schemeClr val="bg1"/>
                </a:solidFill>
                <a:latin typeface="Arial" panose="020B0604020202020204" pitchFamily="34" charset="0"/>
                <a:cs typeface="Arial" panose="020B0604020202020204" pitchFamily="34" charset="0"/>
              </a:rPr>
              <a:t>it be</a:t>
            </a:r>
            <a:r>
              <a:rPr lang="en-US" dirty="0">
                <a:solidFill>
                  <a:schemeClr val="bg1"/>
                </a:solidFill>
                <a:latin typeface="Arial" panose="020B0604020202020204" pitchFamily="34" charset="0"/>
                <a:cs typeface="Arial" panose="020B0604020202020204" pitchFamily="34" charset="0"/>
              </a:rPr>
              <a:t> evil.</a:t>
            </a:r>
          </a:p>
          <a:p>
            <a:pPr algn="just" fontAlgn="base"/>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6886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0.7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1000" fill="hold"/>
                                        <p:tgtEl>
                                          <p:spTgt spid="14"/>
                                        </p:tgtEl>
                                        <p:attrNameLst>
                                          <p:attrName>ppt_w</p:attrName>
                                        </p:attrNameLst>
                                      </p:cBhvr>
                                      <p:tavLst>
                                        <p:tav tm="0">
                                          <p:val>
                                            <p:fltVal val="0"/>
                                          </p:val>
                                        </p:tav>
                                        <p:tav tm="100000">
                                          <p:val>
                                            <p:strVal val="#ppt_w"/>
                                          </p:val>
                                        </p:tav>
                                      </p:tavLst>
                                    </p:anim>
                                    <p:anim calcmode="lin" valueType="num">
                                      <p:cBhvr>
                                        <p:cTn id="29" dur="1000" fill="hold"/>
                                        <p:tgtEl>
                                          <p:spTgt spid="14"/>
                                        </p:tgtEl>
                                        <p:attrNameLst>
                                          <p:attrName>ppt_h</p:attrName>
                                        </p:attrNameLst>
                                      </p:cBhvr>
                                      <p:tavLst>
                                        <p:tav tm="0">
                                          <p:val>
                                            <p:fltVal val="0"/>
                                          </p:val>
                                        </p:tav>
                                        <p:tav tm="100000">
                                          <p:val>
                                            <p:strVal val="#ppt_h"/>
                                          </p:val>
                                        </p:tav>
                                      </p:tavLst>
                                    </p:anim>
                                    <p:animEffect transition="in" filter="fade">
                                      <p:cBhvr>
                                        <p:cTn id="30" dur="1000"/>
                                        <p:tgtEl>
                                          <p:spTgt spid="14"/>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Effect transition="in" filter="fade">
                                      <p:cBhvr>
                                        <p:cTn id="35" dur="1000"/>
                                        <p:tgtEl>
                                          <p:spTgt spid="1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1000" fill="hold"/>
                                        <p:tgtEl>
                                          <p:spTgt spid="5"/>
                                        </p:tgtEl>
                                        <p:attrNameLst>
                                          <p:attrName>ppt_w</p:attrName>
                                        </p:attrNameLst>
                                      </p:cBhvr>
                                      <p:tavLst>
                                        <p:tav tm="0">
                                          <p:val>
                                            <p:fltVal val="0"/>
                                          </p:val>
                                        </p:tav>
                                        <p:tav tm="100000">
                                          <p:val>
                                            <p:strVal val="#ppt_w"/>
                                          </p:val>
                                        </p:tav>
                                      </p:tavLst>
                                    </p:anim>
                                    <p:anim calcmode="lin" valueType="num">
                                      <p:cBhvr>
                                        <p:cTn id="39" dur="1000" fill="hold"/>
                                        <p:tgtEl>
                                          <p:spTgt spid="5"/>
                                        </p:tgtEl>
                                        <p:attrNameLst>
                                          <p:attrName>ppt_h</p:attrName>
                                        </p:attrNameLst>
                                      </p:cBhvr>
                                      <p:tavLst>
                                        <p:tav tm="0">
                                          <p:val>
                                            <p:fltVal val="0"/>
                                          </p:val>
                                        </p:tav>
                                        <p:tav tm="100000">
                                          <p:val>
                                            <p:strVal val="#ppt_h"/>
                                          </p:val>
                                        </p:tav>
                                      </p:tavLst>
                                    </p:anim>
                                    <p:animEffect transition="in" filter="fade">
                                      <p:cBhvr>
                                        <p:cTn id="40" dur="1000"/>
                                        <p:tgtEl>
                                          <p:spTgt spid="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Effect transition="in" filter="fade">
                                      <p:cBhvr>
                                        <p:cTn id="45" dur="10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1000"/>
                                        <p:tgtEl>
                                          <p:spTgt spid="6"/>
                                        </p:tgtEl>
                                      </p:cBhvr>
                                    </p:animEffect>
                                    <p:anim calcmode="lin" valueType="num">
                                      <p:cBhvr>
                                        <p:cTn id="51" dur="1000" fill="hold"/>
                                        <p:tgtEl>
                                          <p:spTgt spid="6"/>
                                        </p:tgtEl>
                                        <p:attrNameLst>
                                          <p:attrName>ppt_x</p:attrName>
                                        </p:attrNameLst>
                                      </p:cBhvr>
                                      <p:tavLst>
                                        <p:tav tm="0">
                                          <p:val>
                                            <p:strVal val="#ppt_x"/>
                                          </p:val>
                                        </p:tav>
                                        <p:tav tm="100000">
                                          <p:val>
                                            <p:strVal val="#ppt_x"/>
                                          </p:val>
                                        </p:tav>
                                      </p:tavLst>
                                    </p:anim>
                                    <p:anim calcmode="lin" valueType="num">
                                      <p:cBhvr>
                                        <p:cTn id="52" dur="900" decel="100000" fill="hold"/>
                                        <p:tgtEl>
                                          <p:spTgt spid="6"/>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0" presetClass="entr" presetSubtype="0"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800" decel="100000"/>
                                        <p:tgtEl>
                                          <p:spTgt spid="7"/>
                                        </p:tgtEl>
                                      </p:cBhvr>
                                    </p:animEffect>
                                    <p:anim calcmode="lin" valueType="num">
                                      <p:cBhvr>
                                        <p:cTn id="59" dur="800" decel="100000" fill="hold"/>
                                        <p:tgtEl>
                                          <p:spTgt spid="7"/>
                                        </p:tgtEl>
                                        <p:attrNameLst>
                                          <p:attrName>style.rotation</p:attrName>
                                        </p:attrNameLst>
                                      </p:cBhvr>
                                      <p:tavLst>
                                        <p:tav tm="0">
                                          <p:val>
                                            <p:fltVal val="-90"/>
                                          </p:val>
                                        </p:tav>
                                        <p:tav tm="100000">
                                          <p:val>
                                            <p:fltVal val="0"/>
                                          </p:val>
                                        </p:tav>
                                      </p:tavLst>
                                    </p:anim>
                                    <p:anim calcmode="lin" valueType="num">
                                      <p:cBhvr>
                                        <p:cTn id="60" dur="800" decel="100000" fill="hold"/>
                                        <p:tgtEl>
                                          <p:spTgt spid="7"/>
                                        </p:tgtEl>
                                        <p:attrNameLst>
                                          <p:attrName>ppt_x</p:attrName>
                                        </p:attrNameLst>
                                      </p:cBhvr>
                                      <p:tavLst>
                                        <p:tav tm="0">
                                          <p:val>
                                            <p:strVal val="#ppt_x+0.4"/>
                                          </p:val>
                                        </p:tav>
                                        <p:tav tm="100000">
                                          <p:val>
                                            <p:strVal val="#ppt_x-0.05"/>
                                          </p:val>
                                        </p:tav>
                                      </p:tavLst>
                                    </p:anim>
                                    <p:anim calcmode="lin" valueType="num">
                                      <p:cBhvr>
                                        <p:cTn id="61" dur="800" decel="100000" fill="hold"/>
                                        <p:tgtEl>
                                          <p:spTgt spid="7"/>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1" grpId="0" animBg="1"/>
      <p:bldP spid="10" grpId="0" animBg="1"/>
      <p:bldP spid="2" grpId="0"/>
      <p:bldP spid="4" grpId="0"/>
      <p:bldP spid="5"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BC3FBDE-ADD2-441B-B590-D508C9D957C2}"/>
              </a:ext>
            </a:extLst>
          </p:cNvPr>
          <p:cNvSpPr/>
          <p:nvPr/>
        </p:nvSpPr>
        <p:spPr>
          <a:xfrm>
            <a:off x="2220579" y="2828835"/>
            <a:ext cx="7750841" cy="1200329"/>
          </a:xfrm>
          <a:prstGeom prst="rect">
            <a:avLst/>
          </a:prstGeom>
        </p:spPr>
        <p:txBody>
          <a:bodyPr wrap="none">
            <a:spAutoFit/>
          </a:bodyPr>
          <a:lstStyle/>
          <a:p>
            <a:pPr algn="ctr" fontAlgn="base"/>
            <a:r>
              <a:rPr lang="en-US" sz="3600" b="1" dirty="0">
                <a:solidFill>
                  <a:schemeClr val="bg1"/>
                </a:solidFill>
                <a:latin typeface="Arial" panose="020B0604020202020204" pitchFamily="34" charset="0"/>
                <a:cs typeface="Arial" panose="020B0604020202020204" pitchFamily="34" charset="0"/>
              </a:rPr>
              <a:t>“Solomon rejoices in the love of a </a:t>
            </a:r>
          </a:p>
          <a:p>
            <a:pPr algn="ctr" fontAlgn="base"/>
            <a:r>
              <a:rPr lang="en-US" sz="3600" b="1" dirty="0">
                <a:solidFill>
                  <a:schemeClr val="bg1"/>
                </a:solidFill>
                <a:latin typeface="Arial" panose="020B0604020202020204" pitchFamily="34" charset="0"/>
                <a:cs typeface="Arial" panose="020B0604020202020204" pitchFamily="34" charset="0"/>
              </a:rPr>
              <a:t>man and a woman”</a:t>
            </a:r>
            <a:endParaRPr lang="en-US" sz="3600" b="1"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8206F898-6EED-4245-B624-881352CAF493}"/>
              </a:ext>
            </a:extLst>
          </p:cNvPr>
          <p:cNvSpPr/>
          <p:nvPr/>
        </p:nvSpPr>
        <p:spPr>
          <a:xfrm>
            <a:off x="871203" y="779683"/>
            <a:ext cx="2569934"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The Song of Solomon</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214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115</a:t>
            </a:r>
          </a:p>
        </p:txBody>
      </p:sp>
      <p:sp>
        <p:nvSpPr>
          <p:cNvPr id="2" name="Rectángulo 1">
            <a:extLst>
              <a:ext uri="{FF2B5EF4-FFF2-40B4-BE49-F238E27FC236}">
                <a16:creationId xmlns:a16="http://schemas.microsoft.com/office/drawing/2014/main" id="{E03D7DD4-F44A-4AA0-8505-24E59CE2FED1}"/>
              </a:ext>
            </a:extLst>
          </p:cNvPr>
          <p:cNvSpPr/>
          <p:nvPr/>
        </p:nvSpPr>
        <p:spPr>
          <a:xfrm>
            <a:off x="1874331" y="2767280"/>
            <a:ext cx="8443337" cy="1323439"/>
          </a:xfrm>
          <a:prstGeom prst="rect">
            <a:avLst/>
          </a:prstGeom>
        </p:spPr>
        <p:txBody>
          <a:bodyPr wrap="none">
            <a:spAutoFit/>
          </a:bodyPr>
          <a:lstStyle/>
          <a:p>
            <a:pPr algn="ctr" fontAlgn="base"/>
            <a:r>
              <a:rPr lang="en-US" sz="4000" b="1" dirty="0">
                <a:solidFill>
                  <a:schemeClr val="bg1"/>
                </a:solidFill>
                <a:latin typeface="MV Boli" panose="02000500030200090000" pitchFamily="2" charset="0"/>
                <a:cs typeface="MV Boli" panose="02000500030200090000" pitchFamily="2" charset="0"/>
              </a:rPr>
              <a:t>“The characteristics of a virtuous </a:t>
            </a:r>
          </a:p>
          <a:p>
            <a:pPr algn="ctr" fontAlgn="base"/>
            <a:r>
              <a:rPr lang="en-US" sz="4000" b="1" dirty="0">
                <a:solidFill>
                  <a:schemeClr val="bg1"/>
                </a:solidFill>
                <a:latin typeface="MV Boli" panose="02000500030200090000" pitchFamily="2" charset="0"/>
                <a:cs typeface="MV Boli" panose="02000500030200090000" pitchFamily="2" charset="0"/>
              </a:rPr>
              <a:t>woman are praised”</a:t>
            </a:r>
            <a:endParaRPr lang="en-US" sz="4000" b="1" dirty="0">
              <a:solidFill>
                <a:schemeClr val="bg1"/>
              </a:solidFill>
              <a:effectLst/>
              <a:latin typeface="MV Boli" panose="02000500030200090000" pitchFamily="2" charset="0"/>
              <a:cs typeface="MV Boli" panose="02000500030200090000" pitchFamily="2" charset="0"/>
            </a:endParaRPr>
          </a:p>
        </p:txBody>
      </p:sp>
      <p:sp>
        <p:nvSpPr>
          <p:cNvPr id="5" name="Rectángulo 4">
            <a:extLst>
              <a:ext uri="{FF2B5EF4-FFF2-40B4-BE49-F238E27FC236}">
                <a16:creationId xmlns:a16="http://schemas.microsoft.com/office/drawing/2014/main" id="{EF59539C-C3F4-4E83-AE86-04A82C9D363A}"/>
              </a:ext>
            </a:extLst>
          </p:cNvPr>
          <p:cNvSpPr/>
          <p:nvPr/>
        </p:nvSpPr>
        <p:spPr>
          <a:xfrm>
            <a:off x="1139161" y="968273"/>
            <a:ext cx="1505540"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Proverbs 31</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9481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DBB90567-7E60-4E40-8929-B45DF338D10C}"/>
              </a:ext>
            </a:extLst>
          </p:cNvPr>
          <p:cNvSpPr/>
          <p:nvPr/>
        </p:nvSpPr>
        <p:spPr>
          <a:xfrm>
            <a:off x="725322" y="1357801"/>
            <a:ext cx="2217100" cy="475865"/>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FDD42F02-B507-4C6D-9492-3534A503A49C}"/>
              </a:ext>
            </a:extLst>
          </p:cNvPr>
          <p:cNvSpPr/>
          <p:nvPr/>
        </p:nvSpPr>
        <p:spPr>
          <a:xfrm>
            <a:off x="725322" y="1674242"/>
            <a:ext cx="7398261" cy="44106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3E3EE06A-1E6A-4772-B105-6CAB462078DD}"/>
              </a:ext>
            </a:extLst>
          </p:cNvPr>
          <p:cNvSpPr/>
          <p:nvPr/>
        </p:nvSpPr>
        <p:spPr>
          <a:xfrm>
            <a:off x="681649" y="783607"/>
            <a:ext cx="6224781"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else would you say is more valuable than riches?</a:t>
            </a:r>
          </a:p>
        </p:txBody>
      </p:sp>
      <p:sp>
        <p:nvSpPr>
          <p:cNvPr id="4" name="Rectángulo 3">
            <a:extLst>
              <a:ext uri="{FF2B5EF4-FFF2-40B4-BE49-F238E27FC236}">
                <a16:creationId xmlns:a16="http://schemas.microsoft.com/office/drawing/2014/main" id="{55925825-E899-48A6-BBC8-5E3631C66465}"/>
              </a:ext>
            </a:extLst>
          </p:cNvPr>
          <p:cNvSpPr/>
          <p:nvPr/>
        </p:nvSpPr>
        <p:spPr>
          <a:xfrm>
            <a:off x="882329" y="1335313"/>
            <a:ext cx="190308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Proverbs 31:10 </a:t>
            </a:r>
          </a:p>
        </p:txBody>
      </p:sp>
      <p:sp>
        <p:nvSpPr>
          <p:cNvPr id="5" name="Rectángulo 4">
            <a:extLst>
              <a:ext uri="{FF2B5EF4-FFF2-40B4-BE49-F238E27FC236}">
                <a16:creationId xmlns:a16="http://schemas.microsoft.com/office/drawing/2014/main" id="{42A902B7-7466-4C07-95D5-38A2E2C9CC05}"/>
              </a:ext>
            </a:extLst>
          </p:cNvPr>
          <p:cNvSpPr/>
          <p:nvPr/>
        </p:nvSpPr>
        <p:spPr>
          <a:xfrm>
            <a:off x="693946" y="2230832"/>
            <a:ext cx="399340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 is more valuable than riches?</a:t>
            </a:r>
          </a:p>
        </p:txBody>
      </p:sp>
      <p:sp>
        <p:nvSpPr>
          <p:cNvPr id="6" name="Rectángulo 5">
            <a:extLst>
              <a:ext uri="{FF2B5EF4-FFF2-40B4-BE49-F238E27FC236}">
                <a16:creationId xmlns:a16="http://schemas.microsoft.com/office/drawing/2014/main" id="{42675C6C-153A-430E-8B6B-7C3D1D2F4C53}"/>
              </a:ext>
            </a:extLst>
          </p:cNvPr>
          <p:cNvSpPr/>
          <p:nvPr/>
        </p:nvSpPr>
        <p:spPr>
          <a:xfrm>
            <a:off x="681649" y="2831213"/>
            <a:ext cx="813291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verse 10 about the value of virtue?</a:t>
            </a:r>
          </a:p>
        </p:txBody>
      </p:sp>
      <p:sp>
        <p:nvSpPr>
          <p:cNvPr id="7" name="Rectángulo 6">
            <a:extLst>
              <a:ext uri="{FF2B5EF4-FFF2-40B4-BE49-F238E27FC236}">
                <a16:creationId xmlns:a16="http://schemas.microsoft.com/office/drawing/2014/main" id="{BF85F88C-BF45-4FAD-A2E9-061C11CBF357}"/>
              </a:ext>
            </a:extLst>
          </p:cNvPr>
          <p:cNvSpPr/>
          <p:nvPr/>
        </p:nvSpPr>
        <p:spPr>
          <a:xfrm>
            <a:off x="681649" y="3316069"/>
            <a:ext cx="4681731" cy="369332"/>
          </a:xfrm>
          <a:prstGeom prst="rect">
            <a:avLst/>
          </a:prstGeom>
        </p:spPr>
        <p:txBody>
          <a:bodyPr wrap="none">
            <a:spAutoFit/>
          </a:bodyPr>
          <a:lstStyle/>
          <a:p>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Virtue is more valuable than worldly wealth. </a:t>
            </a:r>
          </a:p>
        </p:txBody>
      </p:sp>
      <p:sp>
        <p:nvSpPr>
          <p:cNvPr id="8" name="Rectángulo 7">
            <a:extLst>
              <a:ext uri="{FF2B5EF4-FFF2-40B4-BE49-F238E27FC236}">
                <a16:creationId xmlns:a16="http://schemas.microsoft.com/office/drawing/2014/main" id="{2B0674B3-C52A-4611-AB9F-74E7C9400FEB}"/>
              </a:ext>
            </a:extLst>
          </p:cNvPr>
          <p:cNvSpPr/>
          <p:nvPr/>
        </p:nvSpPr>
        <p:spPr>
          <a:xfrm>
            <a:off x="681649" y="3800925"/>
            <a:ext cx="438299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would you explain what virtue is?</a:t>
            </a:r>
          </a:p>
        </p:txBody>
      </p:sp>
      <p:sp>
        <p:nvSpPr>
          <p:cNvPr id="10" name="Rectángulo 9">
            <a:extLst>
              <a:ext uri="{FF2B5EF4-FFF2-40B4-BE49-F238E27FC236}">
                <a16:creationId xmlns:a16="http://schemas.microsoft.com/office/drawing/2014/main" id="{587022ED-FC37-4F47-B4B2-65F18C8C092F}"/>
              </a:ext>
            </a:extLst>
          </p:cNvPr>
          <p:cNvSpPr/>
          <p:nvPr/>
        </p:nvSpPr>
        <p:spPr>
          <a:xfrm>
            <a:off x="693946" y="1659744"/>
            <a:ext cx="7623547" cy="369332"/>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 Who can find a </a:t>
            </a:r>
            <a:r>
              <a:rPr lang="en-US" i="1" baseline="30000" dirty="0">
                <a:solidFill>
                  <a:schemeClr val="bg1"/>
                </a:solidFill>
                <a:latin typeface="Arial" panose="020B0604020202020204" pitchFamily="34" charset="0"/>
                <a:cs typeface="Arial" panose="020B0604020202020204" pitchFamily="34" charset="0"/>
              </a:rPr>
              <a:t>a</a:t>
            </a:r>
            <a:r>
              <a:rPr lang="en-US" dirty="0">
                <a:solidFill>
                  <a:schemeClr val="bg1"/>
                </a:solidFill>
                <a:latin typeface="Arial" panose="020B0604020202020204" pitchFamily="34" charset="0"/>
                <a:cs typeface="Arial" panose="020B0604020202020204" pitchFamily="34" charset="0"/>
              </a:rPr>
              <a:t>virtuous </a:t>
            </a:r>
            <a:r>
              <a:rPr lang="en-US" i="1" baseline="30000" dirty="0">
                <a:solidFill>
                  <a:schemeClr val="bg1"/>
                </a:solidFill>
                <a:latin typeface="Arial" panose="020B0604020202020204" pitchFamily="34" charset="0"/>
                <a:cs typeface="Arial" panose="020B0604020202020204" pitchFamily="34" charset="0"/>
              </a:rPr>
              <a:t>b</a:t>
            </a:r>
            <a:r>
              <a:rPr lang="en-US" dirty="0">
                <a:solidFill>
                  <a:schemeClr val="bg1"/>
                </a:solidFill>
                <a:latin typeface="Arial" panose="020B0604020202020204" pitchFamily="34" charset="0"/>
                <a:cs typeface="Arial" panose="020B0604020202020204" pitchFamily="34" charset="0"/>
              </a:rPr>
              <a:t>woman? for her price </a:t>
            </a:r>
            <a:r>
              <a:rPr lang="en-US" i="1" dirty="0">
                <a:solidFill>
                  <a:schemeClr val="bg1"/>
                </a:solidFill>
                <a:latin typeface="Arial" panose="020B0604020202020204" pitchFamily="34" charset="0"/>
                <a:cs typeface="Arial" panose="020B0604020202020204" pitchFamily="34" charset="0"/>
              </a:rPr>
              <a:t>is</a:t>
            </a:r>
            <a:r>
              <a:rPr lang="en-US" dirty="0">
                <a:solidFill>
                  <a:schemeClr val="bg1"/>
                </a:solidFill>
                <a:latin typeface="Arial" panose="020B0604020202020204" pitchFamily="34" charset="0"/>
                <a:cs typeface="Arial" panose="020B0604020202020204" pitchFamily="34" charset="0"/>
              </a:rPr>
              <a:t> far above rubies.</a:t>
            </a:r>
          </a:p>
        </p:txBody>
      </p:sp>
    </p:spTree>
    <p:extLst>
      <p:ext uri="{BB962C8B-B14F-4D97-AF65-F5344CB8AC3E}">
        <p14:creationId xmlns:p14="http://schemas.microsoft.com/office/powerpoint/2010/main" val="7119742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heckerboard(across)">
                                      <p:cBhvr>
                                        <p:cTn id="10" dur="500"/>
                                        <p:tgtEl>
                                          <p:spTgt spid="11"/>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35"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4" grpId="0"/>
      <p:bldP spid="5" grpId="0"/>
      <p:bldP spid="6" grpId="0"/>
      <p:bldP spid="7" grpId="0" build="p"/>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7B87732-70B9-4F15-95BB-6A74F0966E37}"/>
              </a:ext>
            </a:extLst>
          </p:cNvPr>
          <p:cNvSpPr/>
          <p:nvPr/>
        </p:nvSpPr>
        <p:spPr>
          <a:xfrm>
            <a:off x="2197471" y="3405621"/>
            <a:ext cx="752723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would these same qualities be valuable for men to cultivate?</a:t>
            </a:r>
          </a:p>
        </p:txBody>
      </p:sp>
      <p:sp>
        <p:nvSpPr>
          <p:cNvPr id="10" name="Rectángulo: esquinas diagonales cortadas 9">
            <a:extLst>
              <a:ext uri="{FF2B5EF4-FFF2-40B4-BE49-F238E27FC236}">
                <a16:creationId xmlns:a16="http://schemas.microsoft.com/office/drawing/2014/main" id="{969E0E85-5ADE-4352-8060-1853492CA300}"/>
              </a:ext>
            </a:extLst>
          </p:cNvPr>
          <p:cNvSpPr/>
          <p:nvPr/>
        </p:nvSpPr>
        <p:spPr>
          <a:xfrm>
            <a:off x="735495" y="906120"/>
            <a:ext cx="10137910" cy="1581183"/>
          </a:xfrm>
          <a:prstGeom prst="snip2Diag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AE5A3A1A-991B-427F-B5D2-FD478FEB3AF3}"/>
              </a:ext>
            </a:extLst>
          </p:cNvPr>
          <p:cNvSpPr/>
          <p:nvPr/>
        </p:nvSpPr>
        <p:spPr>
          <a:xfrm>
            <a:off x="795129" y="958048"/>
            <a:ext cx="10018643" cy="1477328"/>
          </a:xfrm>
          <a:prstGeom prst="rect">
            <a:avLst/>
          </a:prstGeom>
        </p:spPr>
        <p:txBody>
          <a:bodyPr wrap="square">
            <a:spAutoFit/>
          </a:bodyPr>
          <a:lstStyle/>
          <a:p>
            <a:pPr algn="just"/>
            <a:r>
              <a:rPr lang="en-US" dirty="0">
                <a:solidFill>
                  <a:schemeClr val="bg1"/>
                </a:solidFill>
                <a:latin typeface="Open Sans"/>
              </a:rPr>
              <a:t>“Virtue originates in your innermost thoughts and desires. It is a pattern of thought and behavior based on high moral standards. Since the Holy Ghost does not dwell in unclean tabernacles, virtue is prerequisite to receiving the Spirit’s guidance. What you choose to think and do when you are alone and you believe no one is watching is a strong measure of your virtue” (</a:t>
            </a:r>
            <a:r>
              <a:rPr lang="en-US" i="1" dirty="0">
                <a:solidFill>
                  <a:schemeClr val="bg1"/>
                </a:solidFill>
                <a:latin typeface="Georgia" panose="02040502050405020303" pitchFamily="18" charset="0"/>
              </a:rPr>
              <a:t>Preach My Gospel</a:t>
            </a:r>
            <a:r>
              <a:rPr lang="en-US" dirty="0">
                <a:solidFill>
                  <a:schemeClr val="bg1"/>
                </a:solidFill>
                <a:latin typeface="Open Sans"/>
              </a:rPr>
              <a:t> [2004], 118).</a:t>
            </a:r>
            <a:endParaRPr lang="en-US" dirty="0">
              <a:solidFill>
                <a:schemeClr val="bg1"/>
              </a:solidFill>
            </a:endParaRPr>
          </a:p>
        </p:txBody>
      </p:sp>
      <p:sp>
        <p:nvSpPr>
          <p:cNvPr id="4" name="Rectángulo 3">
            <a:extLst>
              <a:ext uri="{FF2B5EF4-FFF2-40B4-BE49-F238E27FC236}">
                <a16:creationId xmlns:a16="http://schemas.microsoft.com/office/drawing/2014/main" id="{74C0E77A-054D-41DE-8C4D-663C40BF3B10}"/>
              </a:ext>
            </a:extLst>
          </p:cNvPr>
          <p:cNvSpPr/>
          <p:nvPr/>
        </p:nvSpPr>
        <p:spPr>
          <a:xfrm>
            <a:off x="795129" y="2707837"/>
            <a:ext cx="451918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do you think virtue is so valuable?</a:t>
            </a:r>
          </a:p>
        </p:txBody>
      </p:sp>
      <p:sp>
        <p:nvSpPr>
          <p:cNvPr id="5" name="Rectángulo 4">
            <a:extLst>
              <a:ext uri="{FF2B5EF4-FFF2-40B4-BE49-F238E27FC236}">
                <a16:creationId xmlns:a16="http://schemas.microsoft.com/office/drawing/2014/main" id="{39ECB4C9-7AD6-47DA-A482-E00CF7323452}"/>
              </a:ext>
            </a:extLst>
          </p:cNvPr>
          <p:cNvSpPr/>
          <p:nvPr/>
        </p:nvSpPr>
        <p:spPr>
          <a:xfrm>
            <a:off x="6278339" y="2695793"/>
            <a:ext cx="442941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 you think that phrase means?</a:t>
            </a:r>
          </a:p>
        </p:txBody>
      </p:sp>
      <p:sp>
        <p:nvSpPr>
          <p:cNvPr id="7" name="Rectángulo 6">
            <a:extLst>
              <a:ext uri="{FF2B5EF4-FFF2-40B4-BE49-F238E27FC236}">
                <a16:creationId xmlns:a16="http://schemas.microsoft.com/office/drawing/2014/main" id="{4CC73402-78F3-4FF6-BE96-DA047968816D}"/>
              </a:ext>
            </a:extLst>
          </p:cNvPr>
          <p:cNvSpPr/>
          <p:nvPr/>
        </p:nvSpPr>
        <p:spPr>
          <a:xfrm>
            <a:off x="2893582" y="3960763"/>
            <a:ext cx="613501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do you think that is an important quality to have?</a:t>
            </a:r>
          </a:p>
        </p:txBody>
      </p:sp>
      <p:sp>
        <p:nvSpPr>
          <p:cNvPr id="8" name="Rectángulo 7">
            <a:extLst>
              <a:ext uri="{FF2B5EF4-FFF2-40B4-BE49-F238E27FC236}">
                <a16:creationId xmlns:a16="http://schemas.microsoft.com/office/drawing/2014/main" id="{03CA5878-C8B0-4231-8469-728CDBFD10B5}"/>
              </a:ext>
            </a:extLst>
          </p:cNvPr>
          <p:cNvSpPr/>
          <p:nvPr/>
        </p:nvSpPr>
        <p:spPr>
          <a:xfrm>
            <a:off x="795129" y="4578175"/>
            <a:ext cx="1001864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is an example of how developing that quality can lead to the blessing you identified?</a:t>
            </a:r>
          </a:p>
        </p:txBody>
      </p:sp>
      <p:sp>
        <p:nvSpPr>
          <p:cNvPr id="9" name="Rectángulo 8">
            <a:extLst>
              <a:ext uri="{FF2B5EF4-FFF2-40B4-BE49-F238E27FC236}">
                <a16:creationId xmlns:a16="http://schemas.microsoft.com/office/drawing/2014/main" id="{80C99D2A-6512-418F-BDC7-EB3A97F25DF9}"/>
              </a:ext>
            </a:extLst>
          </p:cNvPr>
          <p:cNvSpPr/>
          <p:nvPr/>
        </p:nvSpPr>
        <p:spPr>
          <a:xfrm>
            <a:off x="795129" y="5108857"/>
            <a:ext cx="991262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things we can do that will help us to be virtuous in our thoughts and actions?</a:t>
            </a:r>
          </a:p>
        </p:txBody>
      </p:sp>
    </p:spTree>
    <p:extLst>
      <p:ext uri="{BB962C8B-B14F-4D97-AF65-F5344CB8AC3E}">
        <p14:creationId xmlns:p14="http://schemas.microsoft.com/office/powerpoint/2010/main" val="9125285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 calcmode="lin" valueType="num">
                                      <p:cBhvr>
                                        <p:cTn id="19" dur="500" fill="hold"/>
                                        <p:tgtEl>
                                          <p:spTgt spid="6"/>
                                        </p:tgtEl>
                                        <p:attrNameLst>
                                          <p:attrName>style.rotation</p:attrName>
                                        </p:attrNameLst>
                                      </p:cBhvr>
                                      <p:tavLst>
                                        <p:tav tm="0">
                                          <p:val>
                                            <p:fltVal val="360"/>
                                          </p:val>
                                        </p:tav>
                                        <p:tav tm="100000">
                                          <p:val>
                                            <p:fltVal val="0"/>
                                          </p:val>
                                        </p:tav>
                                      </p:tavLst>
                                    </p:anim>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25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8" presetClass="entr" presetSubtype="16"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diamond(in)">
                                      <p:cBhvr>
                                        <p:cTn id="4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5"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7356B19-1FE8-4B8D-8CCD-EB445739946D}"/>
              </a:ext>
            </a:extLst>
          </p:cNvPr>
          <p:cNvSpPr/>
          <p:nvPr/>
        </p:nvSpPr>
        <p:spPr>
          <a:xfrm>
            <a:off x="6459609" y="1152939"/>
            <a:ext cx="3848929" cy="494439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7CFDC0D5-F877-462A-BE35-8768E305F5F5}"/>
              </a:ext>
            </a:extLst>
          </p:cNvPr>
          <p:cNvSpPr/>
          <p:nvPr/>
        </p:nvSpPr>
        <p:spPr>
          <a:xfrm>
            <a:off x="6615944" y="1802959"/>
            <a:ext cx="3536259" cy="3785652"/>
          </a:xfrm>
          <a:prstGeom prst="rect">
            <a:avLst/>
          </a:prstGeom>
        </p:spPr>
        <p:txBody>
          <a:bodyPr wrap="square">
            <a:spAutoFit/>
          </a:bodyPr>
          <a:lstStyle/>
          <a:p>
            <a:pPr algn="just"/>
            <a:r>
              <a:rPr lang="en-US" sz="1600" dirty="0">
                <a:solidFill>
                  <a:schemeClr val="bg1"/>
                </a:solidFill>
                <a:latin typeface="Dubai" panose="020B0503030403030204" pitchFamily="34" charset="-78"/>
                <a:cs typeface="Dubai" panose="020B0503030403030204" pitchFamily="34" charset="-78"/>
              </a:rPr>
              <a:t>“Your mind is like a stage in a theater; in the theater of your mind, however, only one actor can be on stage at a time. If the stage is left bare, thoughts of darkness and sin often enter the stage to tempt. But these thoughts have no power if the stage of your mind is occupied by wholesome thoughts, such as a memorized hymn or verse of scripture that you can call upon in a moment of temptation. By controlling the stage of your mind, you can successfully resist persistent urges to yield to temptation and indulge in sin. You can become pure and virtuous.</a:t>
            </a:r>
            <a:endParaRPr lang="en-US" sz="1600" b="1" i="1" u="sng" dirty="0">
              <a:solidFill>
                <a:schemeClr val="bg1"/>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endParaRPr>
          </a:p>
        </p:txBody>
      </p:sp>
      <p:pic>
        <p:nvPicPr>
          <p:cNvPr id="1026" name="Picture 2" descr="Resultado de la imagen para predicar mi evangelio">
            <a:extLst>
              <a:ext uri="{FF2B5EF4-FFF2-40B4-BE49-F238E27FC236}">
                <a16:creationId xmlns:a16="http://schemas.microsoft.com/office/drawing/2014/main" id="{6EF94AB6-D8E8-4D9A-A417-63FFAB5A4B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0680" y="1152940"/>
            <a:ext cx="3848929" cy="4944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3216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2031DD8-EB89-460F-8CD5-BEEFD6BEAD85}"/>
              </a:ext>
            </a:extLst>
          </p:cNvPr>
          <p:cNvSpPr/>
          <p:nvPr/>
        </p:nvSpPr>
        <p:spPr>
          <a:xfrm>
            <a:off x="2305878" y="2551837"/>
            <a:ext cx="7580243" cy="1754326"/>
          </a:xfrm>
          <a:prstGeom prst="rect">
            <a:avLst/>
          </a:prstGeom>
        </p:spPr>
        <p:txBody>
          <a:bodyPr wrap="square">
            <a:spAutoFit/>
          </a:bodyPr>
          <a:lstStyle/>
          <a:p>
            <a:pPr algn="ctr" fontAlgn="base"/>
            <a:r>
              <a:rPr lang="en-US" sz="3600" b="1" dirty="0">
                <a:solidFill>
                  <a:schemeClr val="bg1"/>
                </a:solidFill>
                <a:latin typeface="Arial" panose="020B0604020202020204" pitchFamily="34" charset="0"/>
                <a:cs typeface="Arial" panose="020B0604020202020204" pitchFamily="34" charset="0"/>
              </a:rPr>
              <a:t>“The Preacher teaches that the conditions of our mortal life are temporary”</a:t>
            </a:r>
            <a:endParaRPr lang="en-US" sz="3600" b="1"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FA31C4FE-87A5-47E9-AD06-C8D3155C471D}"/>
              </a:ext>
            </a:extLst>
          </p:cNvPr>
          <p:cNvSpPr/>
          <p:nvPr/>
        </p:nvSpPr>
        <p:spPr>
          <a:xfrm>
            <a:off x="931572" y="779683"/>
            <a:ext cx="2095445"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Ecclesiastes 1-10</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26689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1547E3D0-F77D-4A4A-9F13-415BBBBFC6EA}"/>
              </a:ext>
            </a:extLst>
          </p:cNvPr>
          <p:cNvSpPr/>
          <p:nvPr/>
        </p:nvSpPr>
        <p:spPr>
          <a:xfrm>
            <a:off x="874641" y="4144262"/>
            <a:ext cx="2217100" cy="707612"/>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12">
            <a:extLst>
              <a:ext uri="{FF2B5EF4-FFF2-40B4-BE49-F238E27FC236}">
                <a16:creationId xmlns:a16="http://schemas.microsoft.com/office/drawing/2014/main" id="{3DA22A35-EF93-42D3-8F4A-8151FA0A173D}"/>
              </a:ext>
            </a:extLst>
          </p:cNvPr>
          <p:cNvSpPr/>
          <p:nvPr/>
        </p:nvSpPr>
        <p:spPr>
          <a:xfrm>
            <a:off x="920557" y="1627345"/>
            <a:ext cx="2217100" cy="475865"/>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CE512FC1-5A94-4A0A-92A1-B7DCEC8E2B63}"/>
              </a:ext>
            </a:extLst>
          </p:cNvPr>
          <p:cNvSpPr/>
          <p:nvPr/>
        </p:nvSpPr>
        <p:spPr>
          <a:xfrm>
            <a:off x="874642" y="4467065"/>
            <a:ext cx="9978886" cy="175432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EF937956-09B4-4C88-9200-B1C651F49341}"/>
              </a:ext>
            </a:extLst>
          </p:cNvPr>
          <p:cNvSpPr/>
          <p:nvPr/>
        </p:nvSpPr>
        <p:spPr>
          <a:xfrm>
            <a:off x="920557" y="2004500"/>
            <a:ext cx="8024660" cy="92333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FA62C825-F5A7-4BCC-9A4F-B77829C0A3BB}"/>
              </a:ext>
            </a:extLst>
          </p:cNvPr>
          <p:cNvSpPr/>
          <p:nvPr/>
        </p:nvSpPr>
        <p:spPr>
          <a:xfrm>
            <a:off x="901147" y="992762"/>
            <a:ext cx="997888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 you think your attitude about life and your choices might be different if you did not understand the plan of salvation?</a:t>
            </a:r>
          </a:p>
        </p:txBody>
      </p:sp>
      <p:sp>
        <p:nvSpPr>
          <p:cNvPr id="4" name="Rectángulo 3">
            <a:extLst>
              <a:ext uri="{FF2B5EF4-FFF2-40B4-BE49-F238E27FC236}">
                <a16:creationId xmlns:a16="http://schemas.microsoft.com/office/drawing/2014/main" id="{F80D0EF8-224D-4148-9B62-7780B7266410}"/>
              </a:ext>
            </a:extLst>
          </p:cNvPr>
          <p:cNvSpPr/>
          <p:nvPr/>
        </p:nvSpPr>
        <p:spPr>
          <a:xfrm>
            <a:off x="943401" y="1626143"/>
            <a:ext cx="223651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Ecclesiastes 1:1-3 </a:t>
            </a:r>
          </a:p>
        </p:txBody>
      </p:sp>
      <p:sp>
        <p:nvSpPr>
          <p:cNvPr id="5" name="Rectángulo 4">
            <a:extLst>
              <a:ext uri="{FF2B5EF4-FFF2-40B4-BE49-F238E27FC236}">
                <a16:creationId xmlns:a16="http://schemas.microsoft.com/office/drawing/2014/main" id="{3C2F06BF-B523-4219-81DD-B41DEFCF3925}"/>
              </a:ext>
            </a:extLst>
          </p:cNvPr>
          <p:cNvSpPr/>
          <p:nvPr/>
        </p:nvSpPr>
        <p:spPr>
          <a:xfrm>
            <a:off x="901147" y="3142957"/>
            <a:ext cx="6134821"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are some things the Preacher taught about life?</a:t>
            </a:r>
          </a:p>
        </p:txBody>
      </p:sp>
      <p:sp>
        <p:nvSpPr>
          <p:cNvPr id="6" name="Rectángulo 5">
            <a:extLst>
              <a:ext uri="{FF2B5EF4-FFF2-40B4-BE49-F238E27FC236}">
                <a16:creationId xmlns:a16="http://schemas.microsoft.com/office/drawing/2014/main" id="{E3D87E40-96AF-4C29-910B-4770FAEBE7E4}"/>
              </a:ext>
            </a:extLst>
          </p:cNvPr>
          <p:cNvSpPr/>
          <p:nvPr/>
        </p:nvSpPr>
        <p:spPr>
          <a:xfrm>
            <a:off x="920557" y="3621865"/>
            <a:ext cx="929071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the phrase “all is vanity” (Ecclesiastes 1:2) means? </a:t>
            </a:r>
          </a:p>
        </p:txBody>
      </p:sp>
      <p:sp>
        <p:nvSpPr>
          <p:cNvPr id="7" name="Rectángulo 6">
            <a:extLst>
              <a:ext uri="{FF2B5EF4-FFF2-40B4-BE49-F238E27FC236}">
                <a16:creationId xmlns:a16="http://schemas.microsoft.com/office/drawing/2014/main" id="{441E41BC-0CD4-4CDE-9D79-44055207DE55}"/>
              </a:ext>
            </a:extLst>
          </p:cNvPr>
          <p:cNvSpPr/>
          <p:nvPr/>
        </p:nvSpPr>
        <p:spPr>
          <a:xfrm>
            <a:off x="920557" y="4157868"/>
            <a:ext cx="2172390"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Ecclesiastes 2:1-3</a:t>
            </a:r>
          </a:p>
        </p:txBody>
      </p:sp>
      <p:sp>
        <p:nvSpPr>
          <p:cNvPr id="8" name="Rectángulo 7">
            <a:extLst>
              <a:ext uri="{FF2B5EF4-FFF2-40B4-BE49-F238E27FC236}">
                <a16:creationId xmlns:a16="http://schemas.microsoft.com/office/drawing/2014/main" id="{846ED331-EBE0-4868-8459-33AB47CCDCD7}"/>
              </a:ext>
            </a:extLst>
          </p:cNvPr>
          <p:cNvSpPr/>
          <p:nvPr/>
        </p:nvSpPr>
        <p:spPr>
          <a:xfrm>
            <a:off x="901147" y="6214618"/>
            <a:ext cx="430117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did the Preacher seek purpose? </a:t>
            </a:r>
          </a:p>
        </p:txBody>
      </p:sp>
      <p:sp>
        <p:nvSpPr>
          <p:cNvPr id="9" name="Rectángulo 8">
            <a:extLst>
              <a:ext uri="{FF2B5EF4-FFF2-40B4-BE49-F238E27FC236}">
                <a16:creationId xmlns:a16="http://schemas.microsoft.com/office/drawing/2014/main" id="{E83AC107-8E1E-4942-9DF7-2D554256F644}"/>
              </a:ext>
            </a:extLst>
          </p:cNvPr>
          <p:cNvSpPr/>
          <p:nvPr/>
        </p:nvSpPr>
        <p:spPr>
          <a:xfrm>
            <a:off x="920557" y="1996297"/>
            <a:ext cx="7706608" cy="92333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The words of the Preacher, the son of David, king in Jerusalem.</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Vanity of vanities, saith the Preacher, vanity of vanities; all </a:t>
            </a:r>
            <a:r>
              <a:rPr lang="en-US" i="1" dirty="0">
                <a:solidFill>
                  <a:schemeClr val="bg1"/>
                </a:solidFill>
                <a:latin typeface="Arial" panose="020B0604020202020204" pitchFamily="34" charset="0"/>
                <a:cs typeface="Arial" panose="020B0604020202020204" pitchFamily="34" charset="0"/>
              </a:rPr>
              <a:t>is</a:t>
            </a:r>
            <a:r>
              <a:rPr lang="en-US" dirty="0">
                <a:solidFill>
                  <a:schemeClr val="bg1"/>
                </a:solidFill>
                <a:latin typeface="Arial" panose="020B0604020202020204" pitchFamily="34" charset="0"/>
                <a:cs typeface="Arial" panose="020B0604020202020204" pitchFamily="34" charset="0"/>
              </a:rPr>
              <a:t> vanity.</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What p</a:t>
            </a:r>
            <a:r>
              <a:rPr lang="en-US"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r</a:t>
            </a:r>
            <a:r>
              <a:rPr lang="en-US" dirty="0">
                <a:solidFill>
                  <a:schemeClr val="bg1"/>
                </a:solidFill>
                <a:latin typeface="Arial" panose="020B0604020202020204" pitchFamily="34" charset="0"/>
                <a:cs typeface="Arial" panose="020B0604020202020204" pitchFamily="34" charset="0"/>
              </a:rPr>
              <a:t>ofit hath a man of all his labour which he taketh under the sun?</a:t>
            </a:r>
            <a:endParaRPr lang="en-US" b="0" i="0" dirty="0">
              <a:solidFill>
                <a:schemeClr val="bg1"/>
              </a:solidFill>
              <a:effectLst/>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E33EBAC4-5219-475B-BDEE-1580D733AC92}"/>
              </a:ext>
            </a:extLst>
          </p:cNvPr>
          <p:cNvSpPr/>
          <p:nvPr/>
        </p:nvSpPr>
        <p:spPr>
          <a:xfrm>
            <a:off x="920557" y="4436314"/>
            <a:ext cx="9978887"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I said in mine heart, Go to now, I will prove thee with mirth, therefore enjoy pleasure: and, behold, this also </a:t>
            </a:r>
            <a:r>
              <a:rPr lang="en-US" i="1" dirty="0">
                <a:solidFill>
                  <a:schemeClr val="bg1"/>
                </a:solidFill>
                <a:latin typeface="Arial" panose="020B0604020202020204" pitchFamily="34" charset="0"/>
                <a:cs typeface="Arial" panose="020B0604020202020204" pitchFamily="34" charset="0"/>
              </a:rPr>
              <a:t>is</a:t>
            </a:r>
            <a:r>
              <a:rPr lang="en-US" dirty="0">
                <a:solidFill>
                  <a:schemeClr val="bg1"/>
                </a:solidFill>
                <a:latin typeface="Arial" panose="020B0604020202020204" pitchFamily="34" charset="0"/>
                <a:cs typeface="Arial" panose="020B0604020202020204" pitchFamily="34" charset="0"/>
              </a:rPr>
              <a:t> vanity.</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I said of laughter, </a:t>
            </a:r>
            <a:r>
              <a:rPr lang="en-US" i="1" dirty="0">
                <a:solidFill>
                  <a:schemeClr val="bg1"/>
                </a:solidFill>
                <a:latin typeface="Arial" panose="020B0604020202020204" pitchFamily="34" charset="0"/>
                <a:cs typeface="Arial" panose="020B0604020202020204" pitchFamily="34" charset="0"/>
              </a:rPr>
              <a:t>It is</a:t>
            </a:r>
            <a:r>
              <a:rPr lang="en-US" dirty="0">
                <a:solidFill>
                  <a:schemeClr val="bg1"/>
                </a:solidFill>
                <a:latin typeface="Arial" panose="020B0604020202020204" pitchFamily="34" charset="0"/>
                <a:cs typeface="Arial" panose="020B0604020202020204" pitchFamily="34" charset="0"/>
              </a:rPr>
              <a:t> mad: and of mirth, What doeth it?</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I sought in mine heart to give myself unto wine, yet acquainting mine heart with wisdom; and to lay hold on folly, till I might see what </a:t>
            </a:r>
            <a:r>
              <a:rPr lang="en-US" i="1" dirty="0">
                <a:solidFill>
                  <a:schemeClr val="bg1"/>
                </a:solidFill>
                <a:latin typeface="Arial" panose="020B0604020202020204" pitchFamily="34" charset="0"/>
                <a:cs typeface="Arial" panose="020B0604020202020204" pitchFamily="34" charset="0"/>
              </a:rPr>
              <a:t>was</a:t>
            </a:r>
            <a:r>
              <a:rPr lang="en-US" dirty="0">
                <a:solidFill>
                  <a:schemeClr val="bg1"/>
                </a:solidFill>
                <a:latin typeface="Arial" panose="020B0604020202020204" pitchFamily="34" charset="0"/>
                <a:cs typeface="Arial" panose="020B0604020202020204" pitchFamily="34" charset="0"/>
              </a:rPr>
              <a:t> that good for the sons of men, which they should do under the heaven all the days of their life.</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522517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amond(out)">
                                      <p:cBhvr>
                                        <p:cTn id="12" dur="1500"/>
                                        <p:tgtEl>
                                          <p:spTgt spid="13"/>
                                        </p:tgtEl>
                                      </p:cBhvr>
                                    </p:animEffect>
                                  </p:childTnLst>
                                </p:cTn>
                              </p:par>
                              <p:par>
                                <p:cTn id="13" presetID="8" presetClass="entr" presetSubtype="3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amond(out)">
                                      <p:cBhvr>
                                        <p:cTn id="15" dur="1500"/>
                                        <p:tgtEl>
                                          <p:spTgt spid="11"/>
                                        </p:tgtEl>
                                      </p:cBhvr>
                                    </p:animEffect>
                                  </p:childTnLst>
                                </p:cTn>
                              </p:par>
                              <p:par>
                                <p:cTn id="16" presetID="8" presetClass="entr" presetSubtype="32"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amond(out)">
                                      <p:cBhvr>
                                        <p:cTn id="18" dur="1500"/>
                                        <p:tgtEl>
                                          <p:spTgt spid="4"/>
                                        </p:tgtEl>
                                      </p:cBhvr>
                                    </p:animEffect>
                                  </p:childTnLst>
                                </p:cTn>
                              </p:par>
                              <p:par>
                                <p:cTn id="19" presetID="8" presetClass="entr" presetSubtype="32"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amond(out)">
                                      <p:cBhvr>
                                        <p:cTn id="21" dur="1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p:tgtEl>
                                          <p:spTgt spid="5"/>
                                        </p:tgtEl>
                                        <p:attrNameLst>
                                          <p:attrName>ppt_y</p:attrName>
                                        </p:attrNameLst>
                                      </p:cBhvr>
                                      <p:tavLst>
                                        <p:tav tm="0">
                                          <p:val>
                                            <p:strVal val="#ppt_y+#ppt_h*1.125000"/>
                                          </p:val>
                                        </p:tav>
                                        <p:tav tm="100000">
                                          <p:val>
                                            <p:strVal val="#ppt_y"/>
                                          </p:val>
                                        </p:tav>
                                      </p:tavLst>
                                    </p:anim>
                                    <p:animEffect transition="in" filter="wipe(up)">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strips(upRight)">
                                      <p:cBhvr>
                                        <p:cTn id="37" dur="500"/>
                                        <p:tgtEl>
                                          <p:spTgt spid="14"/>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strips(upRight)">
                                      <p:cBhvr>
                                        <p:cTn id="40" dur="500"/>
                                        <p:tgtEl>
                                          <p:spTgt spid="12"/>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strips(upRight)">
                                      <p:cBhvr>
                                        <p:cTn id="43" dur="500"/>
                                        <p:tgtEl>
                                          <p:spTgt spid="7"/>
                                        </p:tgtEl>
                                      </p:cBhvr>
                                    </p:animEffect>
                                  </p:childTnLst>
                                </p:cTn>
                              </p:par>
                              <p:par>
                                <p:cTn id="44" presetID="18" presetClass="entr" presetSubtype="3"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strips(upRight)">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dissolve">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2" grpId="0" animBg="1"/>
      <p:bldP spid="11" grpId="0" animBg="1"/>
      <p:bldP spid="2" grpId="0"/>
      <p:bldP spid="4" grpId="0"/>
      <p:bldP spid="5" grpId="0"/>
      <p:bldP spid="6"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55893E64-E5F5-4652-B2CB-3ECB014CCEDE}"/>
              </a:ext>
            </a:extLst>
          </p:cNvPr>
          <p:cNvSpPr/>
          <p:nvPr/>
        </p:nvSpPr>
        <p:spPr>
          <a:xfrm>
            <a:off x="745770" y="3253409"/>
            <a:ext cx="2217100" cy="61695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10">
            <a:extLst>
              <a:ext uri="{FF2B5EF4-FFF2-40B4-BE49-F238E27FC236}">
                <a16:creationId xmlns:a16="http://schemas.microsoft.com/office/drawing/2014/main" id="{9516BE1F-BCF5-47A4-93A0-8AEA52F3F425}"/>
              </a:ext>
            </a:extLst>
          </p:cNvPr>
          <p:cNvSpPr/>
          <p:nvPr/>
        </p:nvSpPr>
        <p:spPr>
          <a:xfrm>
            <a:off x="745774" y="783607"/>
            <a:ext cx="2217100" cy="61695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32C5F5F2-C5B4-4130-A1D1-FF48849D2124}"/>
              </a:ext>
            </a:extLst>
          </p:cNvPr>
          <p:cNvSpPr/>
          <p:nvPr/>
        </p:nvSpPr>
        <p:spPr>
          <a:xfrm>
            <a:off x="745774" y="3604591"/>
            <a:ext cx="9802952" cy="92333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D2A5C56F-8B2C-48B1-89C9-368E8FAD832D}"/>
              </a:ext>
            </a:extLst>
          </p:cNvPr>
          <p:cNvSpPr/>
          <p:nvPr/>
        </p:nvSpPr>
        <p:spPr>
          <a:xfrm>
            <a:off x="745774" y="1119304"/>
            <a:ext cx="9802953" cy="147732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ángulo 4">
            <a:extLst>
              <a:ext uri="{FF2B5EF4-FFF2-40B4-BE49-F238E27FC236}">
                <a16:creationId xmlns:a16="http://schemas.microsoft.com/office/drawing/2014/main" id="{CB0524F4-15D4-4088-852F-52966C57AAE1}"/>
              </a:ext>
            </a:extLst>
          </p:cNvPr>
          <p:cNvSpPr/>
          <p:nvPr/>
        </p:nvSpPr>
        <p:spPr>
          <a:xfrm>
            <a:off x="745777" y="783607"/>
            <a:ext cx="217239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Ecclesiastes 2:4-7</a:t>
            </a:r>
          </a:p>
        </p:txBody>
      </p:sp>
      <p:sp>
        <p:nvSpPr>
          <p:cNvPr id="6" name="Rectángulo 5">
            <a:extLst>
              <a:ext uri="{FF2B5EF4-FFF2-40B4-BE49-F238E27FC236}">
                <a16:creationId xmlns:a16="http://schemas.microsoft.com/office/drawing/2014/main" id="{B8875A0B-1C83-49A8-9A63-7AF363DB57EB}"/>
              </a:ext>
            </a:extLst>
          </p:cNvPr>
          <p:cNvSpPr/>
          <p:nvPr/>
        </p:nvSpPr>
        <p:spPr>
          <a:xfrm>
            <a:off x="745777" y="2770569"/>
            <a:ext cx="806691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were some other things the Preacher did to seek purpose in life?</a:t>
            </a:r>
          </a:p>
        </p:txBody>
      </p:sp>
      <p:sp>
        <p:nvSpPr>
          <p:cNvPr id="7" name="Rectángulo 6">
            <a:extLst>
              <a:ext uri="{FF2B5EF4-FFF2-40B4-BE49-F238E27FC236}">
                <a16:creationId xmlns:a16="http://schemas.microsoft.com/office/drawing/2014/main" id="{5CF4BEAE-AD5B-4807-B3E7-35BE5803AA35}"/>
              </a:ext>
            </a:extLst>
          </p:cNvPr>
          <p:cNvSpPr/>
          <p:nvPr/>
        </p:nvSpPr>
        <p:spPr>
          <a:xfrm>
            <a:off x="745777" y="3235259"/>
            <a:ext cx="208268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Ecclesiastes 2:11</a:t>
            </a:r>
          </a:p>
        </p:txBody>
      </p:sp>
      <p:sp>
        <p:nvSpPr>
          <p:cNvPr id="8" name="Rectángulo 7">
            <a:extLst>
              <a:ext uri="{FF2B5EF4-FFF2-40B4-BE49-F238E27FC236}">
                <a16:creationId xmlns:a16="http://schemas.microsoft.com/office/drawing/2014/main" id="{4A53D897-AE25-4A8D-970F-256B1197DA81}"/>
              </a:ext>
            </a:extLst>
          </p:cNvPr>
          <p:cNvSpPr/>
          <p:nvPr/>
        </p:nvSpPr>
        <p:spPr>
          <a:xfrm>
            <a:off x="745776" y="4815366"/>
            <a:ext cx="749707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author say about all of the works of his hands? </a:t>
            </a:r>
          </a:p>
        </p:txBody>
      </p:sp>
      <p:sp>
        <p:nvSpPr>
          <p:cNvPr id="2" name="Rectángulo 1">
            <a:extLst>
              <a:ext uri="{FF2B5EF4-FFF2-40B4-BE49-F238E27FC236}">
                <a16:creationId xmlns:a16="http://schemas.microsoft.com/office/drawing/2014/main" id="{E6F752B6-2F28-49C8-B4BE-DC6CFD3718D0}"/>
              </a:ext>
            </a:extLst>
          </p:cNvPr>
          <p:cNvSpPr/>
          <p:nvPr/>
        </p:nvSpPr>
        <p:spPr>
          <a:xfrm>
            <a:off x="759028" y="1099931"/>
            <a:ext cx="9802954"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I made me great works; I builded me houses; I planted me vineyards:</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I made me gardens and orchards, and I planted trees in them of all </a:t>
            </a:r>
            <a:r>
              <a:rPr lang="en-US" i="1" dirty="0">
                <a:solidFill>
                  <a:schemeClr val="bg1"/>
                </a:solidFill>
                <a:latin typeface="Arial" panose="020B0604020202020204" pitchFamily="34" charset="0"/>
                <a:cs typeface="Arial" panose="020B0604020202020204" pitchFamily="34" charset="0"/>
              </a:rPr>
              <a:t>kind of</a:t>
            </a:r>
            <a:r>
              <a:rPr lang="en-US" dirty="0">
                <a:solidFill>
                  <a:schemeClr val="bg1"/>
                </a:solidFill>
                <a:latin typeface="Arial" panose="020B0604020202020204" pitchFamily="34" charset="0"/>
                <a:cs typeface="Arial" panose="020B0604020202020204" pitchFamily="34" charset="0"/>
              </a:rPr>
              <a:t> fruits:</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I made me pools of water, to water therewith the wood that bringeth forth trees:</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I got </a:t>
            </a:r>
            <a:r>
              <a:rPr lang="en-US" i="1" dirty="0">
                <a:solidFill>
                  <a:schemeClr val="bg1"/>
                </a:solidFill>
                <a:latin typeface="Arial" panose="020B0604020202020204" pitchFamily="34" charset="0"/>
                <a:cs typeface="Arial" panose="020B0604020202020204" pitchFamily="34" charset="0"/>
              </a:rPr>
              <a:t>me</a:t>
            </a:r>
            <a:r>
              <a:rPr lang="en-US" dirty="0">
                <a:solidFill>
                  <a:schemeClr val="bg1"/>
                </a:solidFill>
                <a:latin typeface="Arial" panose="020B0604020202020204" pitchFamily="34" charset="0"/>
                <a:cs typeface="Arial" panose="020B0604020202020204" pitchFamily="34" charset="0"/>
              </a:rPr>
              <a:t> servants and maidens, and had servants born in my house; also I had great possessions of great and small cattle above all that were in Jerusalem before me:</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5C38EBF4-CCBC-4D7B-AB6D-C60047497191}"/>
              </a:ext>
            </a:extLst>
          </p:cNvPr>
          <p:cNvSpPr/>
          <p:nvPr/>
        </p:nvSpPr>
        <p:spPr>
          <a:xfrm>
            <a:off x="745777" y="3604591"/>
            <a:ext cx="9802953"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Then I looked on all the works that my hands had wrought, and on the labour that I had laboured to do: and, behold, all </a:t>
            </a:r>
            <a:r>
              <a:rPr lang="en-US" i="1" dirty="0">
                <a:solidFill>
                  <a:schemeClr val="bg1"/>
                </a:solidFill>
                <a:latin typeface="Arial" panose="020B0604020202020204" pitchFamily="34" charset="0"/>
                <a:cs typeface="Arial" panose="020B0604020202020204" pitchFamily="34" charset="0"/>
              </a:rPr>
              <a:t>was</a:t>
            </a:r>
            <a:r>
              <a:rPr lang="en-US" dirty="0">
                <a:solidFill>
                  <a:schemeClr val="bg1"/>
                </a:solidFill>
                <a:latin typeface="Arial" panose="020B0604020202020204" pitchFamily="34" charset="0"/>
                <a:cs typeface="Arial" panose="020B0604020202020204" pitchFamily="34" charset="0"/>
              </a:rPr>
              <a:t> vanity and vexation of spirit, and </a:t>
            </a:r>
            <a:r>
              <a:rPr lang="en-US" i="1" dirty="0">
                <a:solidFill>
                  <a:schemeClr val="bg1"/>
                </a:solidFill>
                <a:latin typeface="Arial" panose="020B0604020202020204" pitchFamily="34" charset="0"/>
                <a:cs typeface="Arial" panose="020B0604020202020204" pitchFamily="34" charset="0"/>
              </a:rPr>
              <a:t>there was</a:t>
            </a:r>
            <a:r>
              <a:rPr lang="en-US" dirty="0">
                <a:solidFill>
                  <a:schemeClr val="bg1"/>
                </a:solidFill>
                <a:latin typeface="Arial" panose="020B0604020202020204" pitchFamily="34" charset="0"/>
                <a:cs typeface="Arial" panose="020B0604020202020204" pitchFamily="34" charset="0"/>
              </a:rPr>
              <a:t> no profit under the sun.</a:t>
            </a:r>
          </a:p>
        </p:txBody>
      </p:sp>
    </p:spTree>
    <p:extLst>
      <p:ext uri="{BB962C8B-B14F-4D97-AF65-F5344CB8AC3E}">
        <p14:creationId xmlns:p14="http://schemas.microsoft.com/office/powerpoint/2010/main" val="217635715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2000"/>
                                        <p:tgtEl>
                                          <p:spTgt spid="12"/>
                                        </p:tgtEl>
                                      </p:cBhvr>
                                    </p:animEffect>
                                    <p:anim calcmode="lin" valueType="num">
                                      <p:cBhvr>
                                        <p:cTn id="15" dur="2000" fill="hold"/>
                                        <p:tgtEl>
                                          <p:spTgt spid="12"/>
                                        </p:tgtEl>
                                        <p:attrNameLst>
                                          <p:attrName>style.rotation</p:attrName>
                                        </p:attrNameLst>
                                      </p:cBhvr>
                                      <p:tavLst>
                                        <p:tav tm="0">
                                          <p:val>
                                            <p:fltVal val="720"/>
                                          </p:val>
                                        </p:tav>
                                        <p:tav tm="100000">
                                          <p:val>
                                            <p:fltVal val="0"/>
                                          </p:val>
                                        </p:tav>
                                      </p:tavLst>
                                    </p:anim>
                                    <p:anim calcmode="lin" valueType="num">
                                      <p:cBhvr>
                                        <p:cTn id="16" dur="2000" fill="hold"/>
                                        <p:tgtEl>
                                          <p:spTgt spid="12"/>
                                        </p:tgtEl>
                                        <p:attrNameLst>
                                          <p:attrName>ppt_h</p:attrName>
                                        </p:attrNameLst>
                                      </p:cBhvr>
                                      <p:tavLst>
                                        <p:tav tm="0">
                                          <p:val>
                                            <p:fltVal val="0"/>
                                          </p:val>
                                        </p:tav>
                                        <p:tav tm="100000">
                                          <p:val>
                                            <p:strVal val="#ppt_h"/>
                                          </p:val>
                                        </p:tav>
                                      </p:tavLst>
                                    </p:anim>
                                    <p:anim calcmode="lin" valueType="num">
                                      <p:cBhvr>
                                        <p:cTn id="17" dur="2000" fill="hold"/>
                                        <p:tgtEl>
                                          <p:spTgt spid="12"/>
                                        </p:tgtEl>
                                        <p:attrNameLst>
                                          <p:attrName>ppt_w</p:attrName>
                                        </p:attrNameLst>
                                      </p:cBhvr>
                                      <p:tavLst>
                                        <p:tav tm="0">
                                          <p:val>
                                            <p:fltVal val="0"/>
                                          </p:val>
                                        </p:tav>
                                        <p:tav tm="100000">
                                          <p:val>
                                            <p:strVal val="#ppt_w"/>
                                          </p:val>
                                        </p:tav>
                                      </p:tavLst>
                                    </p:anim>
                                  </p:childTnLst>
                                </p:cTn>
                              </p:par>
                              <p:par>
                                <p:cTn id="18" presetID="35"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2000"/>
                                        <p:tgtEl>
                                          <p:spTgt spid="10"/>
                                        </p:tgtEl>
                                      </p:cBhvr>
                                    </p:animEffect>
                                    <p:anim calcmode="lin" valueType="num">
                                      <p:cBhvr>
                                        <p:cTn id="21" dur="2000" fill="hold"/>
                                        <p:tgtEl>
                                          <p:spTgt spid="10"/>
                                        </p:tgtEl>
                                        <p:attrNameLst>
                                          <p:attrName>style.rotation</p:attrName>
                                        </p:attrNameLst>
                                      </p:cBhvr>
                                      <p:tavLst>
                                        <p:tav tm="0">
                                          <p:val>
                                            <p:fltVal val="720"/>
                                          </p:val>
                                        </p:tav>
                                        <p:tav tm="100000">
                                          <p:val>
                                            <p:fltVal val="0"/>
                                          </p:val>
                                        </p:tav>
                                      </p:tavLst>
                                    </p:anim>
                                    <p:anim calcmode="lin" valueType="num">
                                      <p:cBhvr>
                                        <p:cTn id="22" dur="2000" fill="hold"/>
                                        <p:tgtEl>
                                          <p:spTgt spid="10"/>
                                        </p:tgtEl>
                                        <p:attrNameLst>
                                          <p:attrName>ppt_h</p:attrName>
                                        </p:attrNameLst>
                                      </p:cBhvr>
                                      <p:tavLst>
                                        <p:tav tm="0">
                                          <p:val>
                                            <p:fltVal val="0"/>
                                          </p:val>
                                        </p:tav>
                                        <p:tav tm="100000">
                                          <p:val>
                                            <p:strVal val="#ppt_h"/>
                                          </p:val>
                                        </p:tav>
                                      </p:tavLst>
                                    </p:anim>
                                    <p:anim calcmode="lin" valueType="num">
                                      <p:cBhvr>
                                        <p:cTn id="23" dur="2000" fill="hold"/>
                                        <p:tgtEl>
                                          <p:spTgt spid="10"/>
                                        </p:tgtEl>
                                        <p:attrNameLst>
                                          <p:attrName>ppt_w</p:attrName>
                                        </p:attrNameLst>
                                      </p:cBhvr>
                                      <p:tavLst>
                                        <p:tav tm="0">
                                          <p:val>
                                            <p:fltVal val="0"/>
                                          </p:val>
                                        </p:tav>
                                        <p:tav tm="100000">
                                          <p:val>
                                            <p:strVal val="#ppt_w"/>
                                          </p:val>
                                        </p:tav>
                                      </p:tavLst>
                                    </p:anim>
                                  </p:childTnLst>
                                </p:cTn>
                              </p:par>
                              <p:par>
                                <p:cTn id="24" presetID="35"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anim calcmode="lin" valueType="num">
                                      <p:cBhvr>
                                        <p:cTn id="27" dur="2000" fill="hold"/>
                                        <p:tgtEl>
                                          <p:spTgt spid="7"/>
                                        </p:tgtEl>
                                        <p:attrNameLst>
                                          <p:attrName>style.rotation</p:attrName>
                                        </p:attrNameLst>
                                      </p:cBhvr>
                                      <p:tavLst>
                                        <p:tav tm="0">
                                          <p:val>
                                            <p:fltVal val="720"/>
                                          </p:val>
                                        </p:tav>
                                        <p:tav tm="100000">
                                          <p:val>
                                            <p:fltVal val="0"/>
                                          </p:val>
                                        </p:tav>
                                      </p:tavLst>
                                    </p:anim>
                                    <p:anim calcmode="lin" valueType="num">
                                      <p:cBhvr>
                                        <p:cTn id="28" dur="2000" fill="hold"/>
                                        <p:tgtEl>
                                          <p:spTgt spid="7"/>
                                        </p:tgtEl>
                                        <p:attrNameLst>
                                          <p:attrName>ppt_h</p:attrName>
                                        </p:attrNameLst>
                                      </p:cBhvr>
                                      <p:tavLst>
                                        <p:tav tm="0">
                                          <p:val>
                                            <p:fltVal val="0"/>
                                          </p:val>
                                        </p:tav>
                                        <p:tav tm="100000">
                                          <p:val>
                                            <p:strVal val="#ppt_h"/>
                                          </p:val>
                                        </p:tav>
                                      </p:tavLst>
                                    </p:anim>
                                    <p:anim calcmode="lin" valueType="num">
                                      <p:cBhvr>
                                        <p:cTn id="29" dur="2000" fill="hold"/>
                                        <p:tgtEl>
                                          <p:spTgt spid="7"/>
                                        </p:tgtEl>
                                        <p:attrNameLst>
                                          <p:attrName>ppt_w</p:attrName>
                                        </p:attrNameLst>
                                      </p:cBhvr>
                                      <p:tavLst>
                                        <p:tav tm="0">
                                          <p:val>
                                            <p:fltVal val="0"/>
                                          </p:val>
                                        </p:tav>
                                        <p:tav tm="100000">
                                          <p:val>
                                            <p:strVal val="#ppt_w"/>
                                          </p:val>
                                        </p:tav>
                                      </p:tavLst>
                                    </p:anim>
                                  </p:childTnLst>
                                </p:cTn>
                              </p:par>
                              <p:par>
                                <p:cTn id="30" presetID="35"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2000"/>
                                        <p:tgtEl>
                                          <p:spTgt spid="4"/>
                                        </p:tgtEl>
                                      </p:cBhvr>
                                    </p:animEffect>
                                    <p:anim calcmode="lin" valueType="num">
                                      <p:cBhvr>
                                        <p:cTn id="33" dur="2000" fill="hold"/>
                                        <p:tgtEl>
                                          <p:spTgt spid="4"/>
                                        </p:tgtEl>
                                        <p:attrNameLst>
                                          <p:attrName>style.rotation</p:attrName>
                                        </p:attrNameLst>
                                      </p:cBhvr>
                                      <p:tavLst>
                                        <p:tav tm="0">
                                          <p:val>
                                            <p:fltVal val="720"/>
                                          </p:val>
                                        </p:tav>
                                        <p:tav tm="100000">
                                          <p:val>
                                            <p:fltVal val="0"/>
                                          </p:val>
                                        </p:tav>
                                      </p:tavLst>
                                    </p:anim>
                                    <p:anim calcmode="lin" valueType="num">
                                      <p:cBhvr>
                                        <p:cTn id="34" dur="2000" fill="hold"/>
                                        <p:tgtEl>
                                          <p:spTgt spid="4"/>
                                        </p:tgtEl>
                                        <p:attrNameLst>
                                          <p:attrName>ppt_h</p:attrName>
                                        </p:attrNameLst>
                                      </p:cBhvr>
                                      <p:tavLst>
                                        <p:tav tm="0">
                                          <p:val>
                                            <p:fltVal val="0"/>
                                          </p:val>
                                        </p:tav>
                                        <p:tav tm="100000">
                                          <p:val>
                                            <p:strVal val="#ppt_h"/>
                                          </p:val>
                                        </p:tav>
                                      </p:tavLst>
                                    </p:anim>
                                    <p:anim calcmode="lin" valueType="num">
                                      <p:cBhvr>
                                        <p:cTn id="35"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circle(in)">
                                      <p:cBhvr>
                                        <p:cTn id="4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6" grpId="0"/>
      <p:bldP spid="7" grpId="0"/>
      <p:bldP spid="8"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CC5BD75F-77C5-4F50-8313-1476F0407F1C}"/>
              </a:ext>
            </a:extLst>
          </p:cNvPr>
          <p:cNvSpPr/>
          <p:nvPr/>
        </p:nvSpPr>
        <p:spPr>
          <a:xfrm>
            <a:off x="891551" y="779683"/>
            <a:ext cx="2210926"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Ecclesiastes 11-12</a:t>
            </a:r>
            <a:endParaRPr lang="en-US" b="1"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0226A3FE-9021-4F91-B7FC-501FE27DA45C}"/>
              </a:ext>
            </a:extLst>
          </p:cNvPr>
          <p:cNvSpPr/>
          <p:nvPr/>
        </p:nvSpPr>
        <p:spPr>
          <a:xfrm>
            <a:off x="2054086" y="2551837"/>
            <a:ext cx="8183218" cy="1754326"/>
          </a:xfrm>
          <a:prstGeom prst="rect">
            <a:avLst/>
          </a:prstGeom>
        </p:spPr>
        <p:txBody>
          <a:bodyPr wrap="square">
            <a:spAutoFit/>
          </a:bodyPr>
          <a:lstStyle/>
          <a:p>
            <a:pPr algn="ctr" fontAlgn="base"/>
            <a:r>
              <a:rPr lang="en-US" sz="3600" b="1" dirty="0">
                <a:solidFill>
                  <a:schemeClr val="bg1"/>
                </a:solidFill>
                <a:latin typeface="Arial" panose="020B0604020202020204" pitchFamily="34" charset="0"/>
                <a:cs typeface="Arial" panose="020B0604020202020204" pitchFamily="34" charset="0"/>
              </a:rPr>
              <a:t>“The Preacher teaches that we should prepare now for the Final Judgment”</a:t>
            </a:r>
            <a:endParaRPr lang="en-US" sz="36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6614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TotalTime>
  <Words>965</Words>
  <Application>Microsoft Office PowerPoint</Application>
  <PresentationFormat>Widescreen</PresentationFormat>
  <Paragraphs>57</Paragraphs>
  <Slides>11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Arial</vt:lpstr>
      <vt:lpstr>Calibri</vt:lpstr>
      <vt:lpstr>Century Gothic</vt:lpstr>
      <vt:lpstr>Dubai</vt:lpstr>
      <vt:lpstr>Georgia</vt:lpstr>
      <vt:lpstr>MV Boli</vt:lpstr>
      <vt:lpstr>Open Sans</vt:lpstr>
      <vt:lpstr>Rockwell</vt:lpstr>
      <vt:lpstr>Trebuchet MS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4887</cp:revision>
  <dcterms:created xsi:type="dcterms:W3CDTF">2018-08-29T04:26:39Z</dcterms:created>
  <dcterms:modified xsi:type="dcterms:W3CDTF">2022-02-05T03:17:07Z</dcterms:modified>
</cp:coreProperties>
</file>