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868" r:id="rId1"/>
  </p:sldMasterIdLst>
  <p:notesMasterIdLst>
    <p:notesMasterId r:id="rId15"/>
  </p:notesMasterIdLst>
  <p:sldIdLst>
    <p:sldId id="296" r:id="rId2"/>
    <p:sldId id="382" r:id="rId3"/>
    <p:sldId id="383" r:id="rId4"/>
    <p:sldId id="384" r:id="rId5"/>
    <p:sldId id="385" r:id="rId6"/>
    <p:sldId id="386" r:id="rId7"/>
    <p:sldId id="387" r:id="rId8"/>
    <p:sldId id="388" r:id="rId9"/>
    <p:sldId id="389" r:id="rId10"/>
    <p:sldId id="390" r:id="rId11"/>
    <p:sldId id="391" r:id="rId12"/>
    <p:sldId id="392" r:id="rId13"/>
    <p:sldId id="393"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757"/>
    <a:srgbClr val="E97159"/>
    <a:srgbClr val="B9DF63"/>
    <a:srgbClr val="FF6600"/>
    <a:srgbClr val="D6E513"/>
    <a:srgbClr val="D88028"/>
    <a:srgbClr val="6F7CBF"/>
    <a:srgbClr val="59C7E9"/>
    <a:srgbClr val="6372DF"/>
    <a:srgbClr val="0BA2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78" d="100"/>
          <a:sy n="78" d="100"/>
        </p:scale>
        <p:origin x="878" y="77"/>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2/4/2022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927580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69144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390591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2B93B05A-D8BA-4E04-8927-7D3B765C5B2D}" type="slidenum">
              <a:rPr lang="en-US" smtClean="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6377675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6975855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791673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94086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5578366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1634149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964786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964997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911397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80322" y="3030008"/>
            <a:ext cx="4698355" cy="290617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594123" y="3030008"/>
            <a:ext cx="4700059" cy="290617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031965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775397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96518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957747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621669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5000">
              <a:schemeClr val="bg2">
                <a:tint val="96000"/>
                <a:shade val="100000"/>
                <a:hueMod val="270000"/>
                <a:satMod val="200000"/>
                <a:lumMod val="128000"/>
              </a:schemeClr>
            </a:gs>
            <a:gs pos="92000">
              <a:schemeClr val="bg2">
                <a:shade val="100000"/>
                <a:hueMod val="100000"/>
                <a:satMod val="110000"/>
                <a:lumMod val="130000"/>
              </a:schemeClr>
            </a:gs>
            <a:gs pos="0">
              <a:schemeClr val="bg2">
                <a:shade val="78000"/>
                <a:hueMod val="44000"/>
                <a:satMod val="200000"/>
                <a:lumMod val="69000"/>
              </a:schemeClr>
            </a:gs>
          </a:gsLst>
          <a:lin ang="2520000" scaled="0"/>
          <a:tileRect/>
        </a:gra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2/4/2022</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3534883432"/>
      </p:ext>
    </p:extLst>
  </p:cSld>
  <p:clrMap bg1="dk1" tx1="lt1" bg2="dk2" tx2="lt2" accent1="accent1" accent2="accent2" accent3="accent3" accent4="accent4" accent5="accent5" accent6="accent6" hlink="hlink" folHlink="folHlink"/>
  <p:sldLayoutIdLst>
    <p:sldLayoutId id="2147485869" r:id="rId1"/>
    <p:sldLayoutId id="2147485870" r:id="rId2"/>
    <p:sldLayoutId id="2147485871" r:id="rId3"/>
    <p:sldLayoutId id="2147485872" r:id="rId4"/>
    <p:sldLayoutId id="2147485873" r:id="rId5"/>
    <p:sldLayoutId id="2147485874" r:id="rId6"/>
    <p:sldLayoutId id="2147485875" r:id="rId7"/>
    <p:sldLayoutId id="2147485876" r:id="rId8"/>
    <p:sldLayoutId id="2147485877" r:id="rId9"/>
    <p:sldLayoutId id="2147485878" r:id="rId10"/>
    <p:sldLayoutId id="2147485879" r:id="rId11"/>
    <p:sldLayoutId id="2147485880" r:id="rId12"/>
    <p:sldLayoutId id="2147485881" r:id="rId13"/>
    <p:sldLayoutId id="2147485882" r:id="rId14"/>
    <p:sldLayoutId id="2147485883" r:id="rId15"/>
    <p:sldLayoutId id="2147485884" r:id="rId16"/>
    <p:sldLayoutId id="2147485885"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video" Target="https://www.youtube.com/embed/WW4Lfq3CnC4?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video" Target="https://www.youtube.com/embed/CQL1iqOBZxo?feature=oembed"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423082" cy="461665"/>
          </a:xfrm>
          <a:prstGeom prst="rect">
            <a:avLst/>
          </a:prstGeom>
          <a:noFill/>
        </p:spPr>
        <p:txBody>
          <a:bodyPr wrap="square" rtlCol="0">
            <a:spAutoFit/>
          </a:bodyPr>
          <a:lstStyle/>
          <a:p>
            <a:r>
              <a:rPr lang="en-US" sz="2400" b="1" dirty="0">
                <a:solidFill>
                  <a:schemeClr val="bg2">
                    <a:lumMod val="10000"/>
                  </a:schemeClr>
                </a:solidFill>
                <a:latin typeface="Rockwell" panose="02060603020205020403" pitchFamily="18" charset="0"/>
              </a:rPr>
              <a:t>Old Testament</a:t>
            </a:r>
          </a:p>
        </p:txBody>
      </p:sp>
      <p:sp>
        <p:nvSpPr>
          <p:cNvPr id="6" name="TextBox 9">
            <a:extLst>
              <a:ext uri="{FF2B5EF4-FFF2-40B4-BE49-F238E27FC236}">
                <a16:creationId xmlns:a16="http://schemas.microsoft.com/office/drawing/2014/main" id="{292074B7-9427-4CD1-8CA4-1A5617BC6207}"/>
              </a:ext>
            </a:extLst>
          </p:cNvPr>
          <p:cNvSpPr txBox="1"/>
          <p:nvPr/>
        </p:nvSpPr>
        <p:spPr>
          <a:xfrm>
            <a:off x="7043530" y="3013500"/>
            <a:ext cx="3935897" cy="830997"/>
          </a:xfrm>
          <a:prstGeom prst="rect">
            <a:avLst/>
          </a:prstGeom>
          <a:noFill/>
        </p:spPr>
        <p:txBody>
          <a:bodyPr wrap="square" rtlCol="0">
            <a:spAutoFit/>
          </a:bodyPr>
          <a:lstStyle/>
          <a:p>
            <a:pPr algn="ctr"/>
            <a:r>
              <a:rPr lang="en-US" sz="4800" b="1" dirty="0">
                <a:solidFill>
                  <a:schemeClr val="bg2">
                    <a:lumMod val="75000"/>
                  </a:schemeClr>
                </a:solidFill>
                <a:effectLst>
                  <a:outerShdw blurRad="38100" dist="38100" dir="2700000" algn="tl">
                    <a:srgbClr val="000000">
                      <a:alpha val="43137"/>
                    </a:srgbClr>
                  </a:outerShdw>
                </a:effectLst>
                <a:latin typeface="Dubai" panose="020B0503030403030204" pitchFamily="34" charset="-78"/>
                <a:ea typeface="Cambria" panose="02040503050406030204" pitchFamily="18" charset="0"/>
                <a:cs typeface="Dubai" panose="020B0503030403030204" pitchFamily="34" charset="-78"/>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ángulo: esquinas diagonales cortadas 4">
            <a:extLst>
              <a:ext uri="{FF2B5EF4-FFF2-40B4-BE49-F238E27FC236}">
                <a16:creationId xmlns:a16="http://schemas.microsoft.com/office/drawing/2014/main" id="{386523AD-8868-4875-ABB7-D009906FCCF9}"/>
              </a:ext>
            </a:extLst>
          </p:cNvPr>
          <p:cNvSpPr/>
          <p:nvPr/>
        </p:nvSpPr>
        <p:spPr>
          <a:xfrm>
            <a:off x="1961322" y="1391478"/>
            <a:ext cx="7991061" cy="3233531"/>
          </a:xfrm>
          <a:prstGeom prst="snip2Diag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D9C8F7CA-E371-4556-8007-C9D46D424B50}"/>
              </a:ext>
            </a:extLst>
          </p:cNvPr>
          <p:cNvSpPr/>
          <p:nvPr/>
        </p:nvSpPr>
        <p:spPr>
          <a:xfrm>
            <a:off x="2239617" y="1577082"/>
            <a:ext cx="7566992" cy="2862322"/>
          </a:xfrm>
          <a:prstGeom prst="rect">
            <a:avLst/>
          </a:prstGeom>
        </p:spPr>
        <p:txBody>
          <a:bodyPr wrap="square">
            <a:spAutoFit/>
          </a:bodyPr>
          <a:lstStyle/>
          <a:p>
            <a:pPr algn="ctr"/>
            <a:r>
              <a:rPr lang="en-US" dirty="0">
                <a:solidFill>
                  <a:schemeClr val="bg1"/>
                </a:solidFill>
                <a:latin typeface="Arial" panose="020B0604020202020204" pitchFamily="34" charset="0"/>
                <a:cs typeface="Arial" panose="020B0604020202020204" pitchFamily="34" charset="0"/>
              </a:rPr>
              <a:t>“Let me suggest that hands are made clean through the process of putting off the natural man and by overcoming sin and the evil influences in our lives through the Savior’s Atonement. Hearts are purified as we receive His strengthening power to do good and become better. All of our worthy desires and good works, as necessary as they are, can never produce clean hands and a pure heart. It is the Atonement of Jesus Christ that provides both a </a:t>
            </a:r>
            <a:r>
              <a:rPr lang="en-US" i="1" dirty="0">
                <a:solidFill>
                  <a:schemeClr val="bg1"/>
                </a:solidFill>
                <a:latin typeface="Arial" panose="020B0604020202020204" pitchFamily="34" charset="0"/>
                <a:cs typeface="Arial" panose="020B0604020202020204" pitchFamily="34" charset="0"/>
              </a:rPr>
              <a:t>cleansing and redeeming power</a:t>
            </a:r>
            <a:r>
              <a:rPr lang="en-US" dirty="0">
                <a:solidFill>
                  <a:schemeClr val="bg1"/>
                </a:solidFill>
                <a:latin typeface="Arial" panose="020B0604020202020204" pitchFamily="34" charset="0"/>
                <a:cs typeface="Arial" panose="020B0604020202020204" pitchFamily="34" charset="0"/>
              </a:rPr>
              <a:t> that helps us to overcome sin and a </a:t>
            </a:r>
            <a:r>
              <a:rPr lang="en-US" i="1" dirty="0">
                <a:solidFill>
                  <a:schemeClr val="bg1"/>
                </a:solidFill>
                <a:latin typeface="Arial" panose="020B0604020202020204" pitchFamily="34" charset="0"/>
                <a:cs typeface="Arial" panose="020B0604020202020204" pitchFamily="34" charset="0"/>
              </a:rPr>
              <a:t>sanctifying and strengthening power</a:t>
            </a:r>
            <a:r>
              <a:rPr lang="en-US" dirty="0">
                <a:solidFill>
                  <a:schemeClr val="bg1"/>
                </a:solidFill>
                <a:latin typeface="Arial" panose="020B0604020202020204" pitchFamily="34" charset="0"/>
                <a:cs typeface="Arial" panose="020B0604020202020204" pitchFamily="34" charset="0"/>
              </a:rPr>
              <a:t> that helps us to become better than we ever could by relying only upon our own strength”</a:t>
            </a:r>
          </a:p>
        </p:txBody>
      </p:sp>
      <p:sp>
        <p:nvSpPr>
          <p:cNvPr id="4" name="Rectángulo 3">
            <a:extLst>
              <a:ext uri="{FF2B5EF4-FFF2-40B4-BE49-F238E27FC236}">
                <a16:creationId xmlns:a16="http://schemas.microsoft.com/office/drawing/2014/main" id="{44F726D0-E486-44E5-A2C8-0ED0F4B55E90}"/>
              </a:ext>
            </a:extLst>
          </p:cNvPr>
          <p:cNvSpPr/>
          <p:nvPr/>
        </p:nvSpPr>
        <p:spPr>
          <a:xfrm>
            <a:off x="980660" y="779683"/>
            <a:ext cx="775252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Elder David A. Bednar of the Quorum of the Twelve Apostles, Said: </a:t>
            </a:r>
          </a:p>
        </p:txBody>
      </p:sp>
      <p:sp>
        <p:nvSpPr>
          <p:cNvPr id="6" name="Rectángulo 5">
            <a:extLst>
              <a:ext uri="{FF2B5EF4-FFF2-40B4-BE49-F238E27FC236}">
                <a16:creationId xmlns:a16="http://schemas.microsoft.com/office/drawing/2014/main" id="{3D448098-B33B-4A87-9436-B0473CF682C5}"/>
              </a:ext>
            </a:extLst>
          </p:cNvPr>
          <p:cNvSpPr/>
          <p:nvPr/>
        </p:nvSpPr>
        <p:spPr>
          <a:xfrm>
            <a:off x="980660" y="4820191"/>
            <a:ext cx="952831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does the Savior help us in this process of having clean hands and pure hearts?</a:t>
            </a:r>
          </a:p>
        </p:txBody>
      </p:sp>
    </p:spTree>
    <p:extLst>
      <p:ext uri="{BB962C8B-B14F-4D97-AF65-F5344CB8AC3E}">
        <p14:creationId xmlns:p14="http://schemas.microsoft.com/office/powerpoint/2010/main" val="174782227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anim calcmode="lin" valueType="num">
                                      <p:cBhvr>
                                        <p:cTn id="10" dur="2000" fill="hold"/>
                                        <p:tgtEl>
                                          <p:spTgt spid="5"/>
                                        </p:tgtEl>
                                        <p:attrNameLst>
                                          <p:attrName>ppt_x</p:attrName>
                                        </p:attrNameLst>
                                      </p:cBhvr>
                                      <p:tavLst>
                                        <p:tav tm="0">
                                          <p:val>
                                            <p:fltVal val="0.5"/>
                                          </p:val>
                                        </p:tav>
                                        <p:tav tm="100000">
                                          <p:val>
                                            <p:strVal val="#ppt_x"/>
                                          </p:val>
                                        </p:tav>
                                      </p:tavLst>
                                    </p:anim>
                                    <p:anim calcmode="lin" valueType="num">
                                      <p:cBhvr>
                                        <p:cTn id="11" dur="2000" fill="hold"/>
                                        <p:tgtEl>
                                          <p:spTgt spid="5"/>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2000" fill="hold"/>
                                        <p:tgtEl>
                                          <p:spTgt spid="2"/>
                                        </p:tgtEl>
                                        <p:attrNameLst>
                                          <p:attrName>ppt_w</p:attrName>
                                        </p:attrNameLst>
                                      </p:cBhvr>
                                      <p:tavLst>
                                        <p:tav tm="0">
                                          <p:val>
                                            <p:fltVal val="0"/>
                                          </p:val>
                                        </p:tav>
                                        <p:tav tm="100000">
                                          <p:val>
                                            <p:strVal val="#ppt_w"/>
                                          </p:val>
                                        </p:tav>
                                      </p:tavLst>
                                    </p:anim>
                                    <p:anim calcmode="lin" valueType="num">
                                      <p:cBhvr>
                                        <p:cTn id="15" dur="2000" fill="hold"/>
                                        <p:tgtEl>
                                          <p:spTgt spid="2"/>
                                        </p:tgtEl>
                                        <p:attrNameLst>
                                          <p:attrName>ppt_h</p:attrName>
                                        </p:attrNameLst>
                                      </p:cBhvr>
                                      <p:tavLst>
                                        <p:tav tm="0">
                                          <p:val>
                                            <p:fltVal val="0"/>
                                          </p:val>
                                        </p:tav>
                                        <p:tav tm="100000">
                                          <p:val>
                                            <p:strVal val="#ppt_h"/>
                                          </p:val>
                                        </p:tav>
                                      </p:tavLst>
                                    </p:anim>
                                    <p:animEffect transition="in" filter="fade">
                                      <p:cBhvr>
                                        <p:cTn id="16" dur="2000"/>
                                        <p:tgtEl>
                                          <p:spTgt spid="2"/>
                                        </p:tgtEl>
                                      </p:cBhvr>
                                    </p:animEffect>
                                    <p:anim calcmode="lin" valueType="num">
                                      <p:cBhvr>
                                        <p:cTn id="17" dur="2000" fill="hold"/>
                                        <p:tgtEl>
                                          <p:spTgt spid="2"/>
                                        </p:tgtEl>
                                        <p:attrNameLst>
                                          <p:attrName>ppt_x</p:attrName>
                                        </p:attrNameLst>
                                      </p:cBhvr>
                                      <p:tavLst>
                                        <p:tav tm="0">
                                          <p:val>
                                            <p:fltVal val="0.5"/>
                                          </p:val>
                                        </p:tav>
                                        <p:tav tm="100000">
                                          <p:val>
                                            <p:strVal val="#ppt_x"/>
                                          </p:val>
                                        </p:tav>
                                      </p:tavLst>
                                    </p:anim>
                                    <p:anim calcmode="lin" valueType="num">
                                      <p:cBhvr>
                                        <p:cTn id="18" dur="2000" fill="hold"/>
                                        <p:tgtEl>
                                          <p:spTgt spid="2"/>
                                        </p:tgtEl>
                                        <p:attrNameLst>
                                          <p:attrName>ppt_y</p:attrName>
                                        </p:attrNameLst>
                                      </p:cBhvr>
                                      <p:tavLst>
                                        <p:tav tm="0">
                                          <p:val>
                                            <p:fltVal val="0.5"/>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8" presetClass="entr" presetSubtype="9"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strips(upLeft)">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45EF3BF0-CDAD-4062-B799-FAC84BECD6D3}"/>
              </a:ext>
            </a:extLst>
          </p:cNvPr>
          <p:cNvSpPr/>
          <p:nvPr/>
        </p:nvSpPr>
        <p:spPr>
          <a:xfrm>
            <a:off x="3139100" y="2767280"/>
            <a:ext cx="5913799" cy="1323439"/>
          </a:xfrm>
          <a:prstGeom prst="rect">
            <a:avLst/>
          </a:prstGeom>
        </p:spPr>
        <p:txBody>
          <a:bodyPr wrap="none">
            <a:spAutoFit/>
          </a:bodyPr>
          <a:lstStyle/>
          <a:p>
            <a:pPr algn="ctr" fontAlgn="base"/>
            <a:r>
              <a:rPr lang="en-US" sz="4000" b="1" dirty="0">
                <a:solidFill>
                  <a:schemeClr val="bg1"/>
                </a:solidFill>
                <a:latin typeface="Arial" panose="020B0604020202020204" pitchFamily="34" charset="0"/>
                <a:cs typeface="Arial" panose="020B0604020202020204" pitchFamily="34" charset="0"/>
              </a:rPr>
              <a:t>“The earth is full of the </a:t>
            </a:r>
          </a:p>
          <a:p>
            <a:pPr algn="ctr" fontAlgn="base"/>
            <a:r>
              <a:rPr lang="en-US" sz="4000" b="1" dirty="0">
                <a:solidFill>
                  <a:schemeClr val="bg1"/>
                </a:solidFill>
                <a:latin typeface="Arial" panose="020B0604020202020204" pitchFamily="34" charset="0"/>
                <a:cs typeface="Arial" panose="020B0604020202020204" pitchFamily="34" charset="0"/>
              </a:rPr>
              <a:t>Lord’s goodness”</a:t>
            </a:r>
            <a:endParaRPr lang="en-US" sz="4000" b="1"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C0755872-4BEC-4FC6-9D77-6477A5FAE1C7}"/>
              </a:ext>
            </a:extLst>
          </p:cNvPr>
          <p:cNvSpPr/>
          <p:nvPr/>
        </p:nvSpPr>
        <p:spPr>
          <a:xfrm>
            <a:off x="1113183" y="968273"/>
            <a:ext cx="1184940" cy="369332"/>
          </a:xfrm>
          <a:prstGeom prst="rect">
            <a:avLst/>
          </a:prstGeom>
        </p:spPr>
        <p:txBody>
          <a:bodyPr wrap="none">
            <a:spAutoFit/>
          </a:bodyPr>
          <a:lstStyle/>
          <a:p>
            <a:pPr algn="just" fontAlgn="base"/>
            <a:r>
              <a:rPr lang="en-US" b="1" dirty="0">
                <a:solidFill>
                  <a:schemeClr val="bg1"/>
                </a:solidFill>
                <a:latin typeface="Arial" panose="020B0604020202020204" pitchFamily="34" charset="0"/>
                <a:cs typeface="Arial" panose="020B0604020202020204" pitchFamily="34" charset="0"/>
              </a:rPr>
              <a:t>Psalm 33</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4855046"/>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74E96B5-62CE-4AD8-AA06-BBA15E1ED37A}"/>
              </a:ext>
            </a:extLst>
          </p:cNvPr>
          <p:cNvSpPr/>
          <p:nvPr/>
        </p:nvSpPr>
        <p:spPr>
          <a:xfrm>
            <a:off x="1007164" y="779683"/>
            <a:ext cx="1765448" cy="1022613"/>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ángulo: esquinas redondeadas 4">
            <a:extLst>
              <a:ext uri="{FF2B5EF4-FFF2-40B4-BE49-F238E27FC236}">
                <a16:creationId xmlns:a16="http://schemas.microsoft.com/office/drawing/2014/main" id="{6182FDA2-B611-4467-A04A-9FA7F63442A4}"/>
              </a:ext>
            </a:extLst>
          </p:cNvPr>
          <p:cNvSpPr/>
          <p:nvPr/>
        </p:nvSpPr>
        <p:spPr>
          <a:xfrm>
            <a:off x="1007165" y="1149015"/>
            <a:ext cx="10071652" cy="321095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A2EDAFF9-6297-43C1-9F1E-D2DA4787D8A0}"/>
              </a:ext>
            </a:extLst>
          </p:cNvPr>
          <p:cNvSpPr/>
          <p:nvPr/>
        </p:nvSpPr>
        <p:spPr>
          <a:xfrm>
            <a:off x="1113183" y="779683"/>
            <a:ext cx="165942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Psalm 33:1-9 </a:t>
            </a:r>
          </a:p>
        </p:txBody>
      </p:sp>
      <p:sp>
        <p:nvSpPr>
          <p:cNvPr id="4" name="Rectángulo 3">
            <a:extLst>
              <a:ext uri="{FF2B5EF4-FFF2-40B4-BE49-F238E27FC236}">
                <a16:creationId xmlns:a16="http://schemas.microsoft.com/office/drawing/2014/main" id="{3F48FA7B-D082-45E2-B054-9095E2053D34}"/>
              </a:ext>
            </a:extLst>
          </p:cNvPr>
          <p:cNvSpPr/>
          <p:nvPr/>
        </p:nvSpPr>
        <p:spPr>
          <a:xfrm>
            <a:off x="1113182" y="1149015"/>
            <a:ext cx="9833113" cy="3139321"/>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Rejoice in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O ye righteous: for praise is comely for the upright.</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Praise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with harp: sing unto him with the psaltery and an instrument of ten strings.</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Sing unto him a new song; play skilfully with a loud noise.</a:t>
            </a:r>
          </a:p>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For the word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is right; and all his works are done in truth.</a:t>
            </a:r>
          </a:p>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He loveth righteousness and judgment: the earth is full of the goodness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a:t>
            </a:r>
          </a:p>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By the word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were the heavens made; and all the host of them by the breath of his mouth.</a:t>
            </a:r>
          </a:p>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He gathereth the waters of the sea together as an heap: he layeth up the depth in storehouses.</a:t>
            </a:r>
          </a:p>
          <a:p>
            <a:pPr algn="just" fontAlgn="base"/>
            <a:r>
              <a:rPr lang="en-US" b="1" dirty="0">
                <a:solidFill>
                  <a:schemeClr val="bg1"/>
                </a:solidFill>
                <a:latin typeface="Arial" panose="020B0604020202020204" pitchFamily="34" charset="0"/>
                <a:cs typeface="Arial" panose="020B0604020202020204" pitchFamily="34" charset="0"/>
              </a:rPr>
              <a:t>8 </a:t>
            </a:r>
            <a:r>
              <a:rPr lang="en-US" dirty="0">
                <a:solidFill>
                  <a:schemeClr val="bg1"/>
                </a:solidFill>
                <a:latin typeface="Arial" panose="020B0604020202020204" pitchFamily="34" charset="0"/>
                <a:cs typeface="Arial" panose="020B0604020202020204" pitchFamily="34" charset="0"/>
              </a:rPr>
              <a:t>Let all the earth fear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let all the inhabitants of the world stand in awe of him.</a:t>
            </a:r>
          </a:p>
          <a:p>
            <a:pPr algn="just" fontAlgn="base"/>
            <a:r>
              <a:rPr lang="en-US" b="1" dirty="0">
                <a:solidFill>
                  <a:schemeClr val="bg1"/>
                </a:solidFill>
                <a:latin typeface="Arial" panose="020B0604020202020204" pitchFamily="34" charset="0"/>
                <a:cs typeface="Arial" panose="020B0604020202020204" pitchFamily="34" charset="0"/>
              </a:rPr>
              <a:t>9 </a:t>
            </a:r>
            <a:r>
              <a:rPr lang="en-US" dirty="0">
                <a:solidFill>
                  <a:schemeClr val="bg1"/>
                </a:solidFill>
                <a:latin typeface="Arial" panose="020B0604020202020204" pitchFamily="34" charset="0"/>
                <a:cs typeface="Arial" panose="020B0604020202020204" pitchFamily="34" charset="0"/>
              </a:rPr>
              <a:t>For he spake, and it was done; he commanded, and it stood fast.</a:t>
            </a:r>
            <a:endParaRPr lang="en-US" b="0" i="0" dirty="0">
              <a:solidFill>
                <a:schemeClr val="bg1"/>
              </a:solidFill>
              <a:effectLst/>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CB2662A2-5B9B-46A7-BF68-A2032E65F01A}"/>
              </a:ext>
            </a:extLst>
          </p:cNvPr>
          <p:cNvSpPr/>
          <p:nvPr/>
        </p:nvSpPr>
        <p:spPr>
          <a:xfrm>
            <a:off x="1007164" y="4456221"/>
            <a:ext cx="6480314" cy="369332"/>
          </a:xfrm>
          <a:prstGeom prst="rect">
            <a:avLst/>
          </a:prstGeom>
        </p:spPr>
        <p:txBody>
          <a:bodyPr wrap="square">
            <a:spAutoFit/>
          </a:bodyPr>
          <a:lstStyle/>
          <a:p>
            <a:r>
              <a:rPr lang="en-US" i="1" dirty="0">
                <a:solidFill>
                  <a:schemeClr val="bg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Pondering about the Lord and His creations can lead us to …</a:t>
            </a:r>
            <a:endParaRPr lang="en-US" dirty="0">
              <a:solidFill>
                <a:schemeClr val="bg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Rectángulo 9">
            <a:extLst>
              <a:ext uri="{FF2B5EF4-FFF2-40B4-BE49-F238E27FC236}">
                <a16:creationId xmlns:a16="http://schemas.microsoft.com/office/drawing/2014/main" id="{34E0972D-E728-41EC-A465-C7389362582C}"/>
              </a:ext>
            </a:extLst>
          </p:cNvPr>
          <p:cNvSpPr/>
          <p:nvPr/>
        </p:nvSpPr>
        <p:spPr>
          <a:xfrm>
            <a:off x="1007164" y="5030923"/>
            <a:ext cx="472437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would you complete this statement?</a:t>
            </a:r>
          </a:p>
        </p:txBody>
      </p:sp>
      <p:sp>
        <p:nvSpPr>
          <p:cNvPr id="11" name="Rectángulo 10">
            <a:extLst>
              <a:ext uri="{FF2B5EF4-FFF2-40B4-BE49-F238E27FC236}">
                <a16:creationId xmlns:a16="http://schemas.microsoft.com/office/drawing/2014/main" id="{B9CD0806-13A6-439B-9760-9D34779CFACF}"/>
              </a:ext>
            </a:extLst>
          </p:cNvPr>
          <p:cNvSpPr/>
          <p:nvPr/>
        </p:nvSpPr>
        <p:spPr>
          <a:xfrm>
            <a:off x="7003404" y="4456221"/>
            <a:ext cx="2582758" cy="369332"/>
          </a:xfrm>
          <a:prstGeom prst="rect">
            <a:avLst/>
          </a:prstGeom>
        </p:spPr>
        <p:txBody>
          <a:bodyPr wrap="none">
            <a:spAutoFit/>
          </a:bodyPr>
          <a:lstStyle/>
          <a:p>
            <a:r>
              <a:rPr lang="en-US" i="1" dirty="0">
                <a:solidFill>
                  <a:schemeClr val="bg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praise and revere Him. </a:t>
            </a:r>
          </a:p>
        </p:txBody>
      </p:sp>
    </p:spTree>
    <p:extLst>
      <p:ext uri="{BB962C8B-B14F-4D97-AF65-F5344CB8AC3E}">
        <p14:creationId xmlns:p14="http://schemas.microsoft.com/office/powerpoint/2010/main" val="16898278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Elementos multimedia en línea 1" title="Orￃﾭgenes - Subtitulado">
            <a:hlinkClick r:id="" action="ppaction://media"/>
            <a:extLst>
              <a:ext uri="{FF2B5EF4-FFF2-40B4-BE49-F238E27FC236}">
                <a16:creationId xmlns:a16="http://schemas.microsoft.com/office/drawing/2014/main" id="{F8A9AF4A-9442-456E-8C53-6937A44DE32F}"/>
              </a:ext>
            </a:extLst>
          </p:cNvPr>
          <p:cNvPicPr>
            <a:picLocks noRot="1" noChangeAspect="1"/>
          </p:cNvPicPr>
          <p:nvPr>
            <a:videoFile r:link="rId1"/>
          </p:nvPr>
        </p:nvPicPr>
        <p:blipFill>
          <a:blip r:embed="rId3"/>
          <a:stretch>
            <a:fillRect/>
          </a:stretch>
        </p:blipFill>
        <p:spPr>
          <a:xfrm>
            <a:off x="2213113" y="1324389"/>
            <a:ext cx="7752522" cy="436079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4031647551"/>
      </p:ext>
    </p:extLst>
  </p:cSld>
  <p:clrMapOvr>
    <a:masterClrMapping/>
  </p:clrMapOvr>
  <mc:AlternateContent xmlns:mc="http://schemas.openxmlformats.org/markup-compatibility/2006" xmlns:p14="http://schemas.microsoft.com/office/powerpoint/2010/main">
    <mc:Choice Requires="p14">
      <p:transition spd="slow" p14:dur="3400">
        <p14:reveal thruBlk="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lumMod val="75000"/>
                  </a:schemeClr>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Calibri" panose="020F0502020204030204" pitchFamily="34" charset="0"/>
              </a:rPr>
              <a:t>LESSON 110</a:t>
            </a:r>
          </a:p>
        </p:txBody>
      </p:sp>
      <p:sp>
        <p:nvSpPr>
          <p:cNvPr id="2" name="Rectángulo 1">
            <a:extLst>
              <a:ext uri="{FF2B5EF4-FFF2-40B4-BE49-F238E27FC236}">
                <a16:creationId xmlns:a16="http://schemas.microsoft.com/office/drawing/2014/main" id="{F24DCB48-F29C-4AD1-8767-7BAB2CA347FD}"/>
              </a:ext>
            </a:extLst>
          </p:cNvPr>
          <p:cNvSpPr/>
          <p:nvPr/>
        </p:nvSpPr>
        <p:spPr>
          <a:xfrm>
            <a:off x="3365124" y="2967335"/>
            <a:ext cx="5461752" cy="923330"/>
          </a:xfrm>
          <a:prstGeom prst="rect">
            <a:avLst/>
          </a:prstGeom>
        </p:spPr>
        <p:txBody>
          <a:bodyPr wrap="none">
            <a:spAutoFit/>
          </a:bodyPr>
          <a:lstStyle/>
          <a:p>
            <a:pPr fontAlgn="base"/>
            <a:r>
              <a:rPr lang="en-US" sz="5400" dirty="0">
                <a:solidFill>
                  <a:schemeClr val="bg1"/>
                </a:solidFill>
                <a:latin typeface="MV Boli" panose="02000500030200090000" pitchFamily="2" charset="0"/>
                <a:cs typeface="MV Boli" panose="02000500030200090000" pitchFamily="2" charset="0"/>
              </a:rPr>
              <a:t>Psalms (Part 1)</a:t>
            </a:r>
            <a:endParaRPr lang="en-US" sz="5400" b="0" i="0" dirty="0">
              <a:solidFill>
                <a:schemeClr val="bg1"/>
              </a:solidFill>
              <a:effectLst/>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10094816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0C0CBF6D-8AD8-4643-9227-F5D105367B92}"/>
              </a:ext>
            </a:extLst>
          </p:cNvPr>
          <p:cNvSpPr/>
          <p:nvPr/>
        </p:nvSpPr>
        <p:spPr>
          <a:xfrm>
            <a:off x="2235808" y="2951946"/>
            <a:ext cx="7720383" cy="1077218"/>
          </a:xfrm>
          <a:prstGeom prst="rect">
            <a:avLst/>
          </a:prstGeom>
        </p:spPr>
        <p:txBody>
          <a:bodyPr wrap="none">
            <a:spAutoFit/>
          </a:bodyPr>
          <a:lstStyle/>
          <a:p>
            <a:pPr algn="ctr" fontAlgn="base"/>
            <a:r>
              <a:rPr lang="en-US" sz="3200" b="1" dirty="0">
                <a:solidFill>
                  <a:schemeClr val="bg1"/>
                </a:solidFill>
                <a:latin typeface="Arial" panose="020B0604020202020204" pitchFamily="34" charset="0"/>
                <a:cs typeface="Arial" panose="020B0604020202020204" pitchFamily="34" charset="0"/>
              </a:rPr>
              <a:t>“The Psalmist praises and prophesies </a:t>
            </a:r>
          </a:p>
          <a:p>
            <a:pPr algn="ctr" fontAlgn="base"/>
            <a:r>
              <a:rPr lang="en-US" sz="3200" b="1" dirty="0">
                <a:solidFill>
                  <a:schemeClr val="bg1"/>
                </a:solidFill>
                <a:latin typeface="Arial" panose="020B0604020202020204" pitchFamily="34" charset="0"/>
                <a:cs typeface="Arial" panose="020B0604020202020204" pitchFamily="34" charset="0"/>
              </a:rPr>
              <a:t>of Jesus Christ”</a:t>
            </a:r>
            <a:endParaRPr lang="en-US" sz="3200" b="1" dirty="0">
              <a:solidFill>
                <a:schemeClr val="bg1"/>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61721278-B344-44B7-AE2C-27BAC35A4E8D}"/>
              </a:ext>
            </a:extLst>
          </p:cNvPr>
          <p:cNvSpPr/>
          <p:nvPr/>
        </p:nvSpPr>
        <p:spPr>
          <a:xfrm>
            <a:off x="1272966" y="968273"/>
            <a:ext cx="2505814"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Psalms 22; 31; 34; 69</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023712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ángulo: esquinas diagonales redondeadas 4">
            <a:extLst>
              <a:ext uri="{FF2B5EF4-FFF2-40B4-BE49-F238E27FC236}">
                <a16:creationId xmlns:a16="http://schemas.microsoft.com/office/drawing/2014/main" id="{676FD4B3-3DC0-427F-82BB-2CE9C6209C77}"/>
              </a:ext>
            </a:extLst>
          </p:cNvPr>
          <p:cNvSpPr/>
          <p:nvPr/>
        </p:nvSpPr>
        <p:spPr>
          <a:xfrm>
            <a:off x="2252870" y="1258957"/>
            <a:ext cx="8017565" cy="2690191"/>
          </a:xfrm>
          <a:prstGeom prst="round2Diag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994B0082-2CD6-4099-835D-98654D73F3E1}"/>
              </a:ext>
            </a:extLst>
          </p:cNvPr>
          <p:cNvSpPr/>
          <p:nvPr/>
        </p:nvSpPr>
        <p:spPr>
          <a:xfrm>
            <a:off x="4041913" y="1453203"/>
            <a:ext cx="6096000" cy="2308324"/>
          </a:xfrm>
          <a:prstGeom prst="rect">
            <a:avLst/>
          </a:prstGeom>
        </p:spPr>
        <p:txBody>
          <a:bodyPr>
            <a:spAutoFit/>
          </a:bodyPr>
          <a:lstStyle/>
          <a:p>
            <a:pPr algn="just"/>
            <a:r>
              <a:rPr lang="en-US" dirty="0">
                <a:solidFill>
                  <a:schemeClr val="bg1"/>
                </a:solidFill>
                <a:latin typeface="Arial" panose="020B0604020202020204" pitchFamily="34" charset="0"/>
                <a:cs typeface="Arial" panose="020B0604020202020204" pitchFamily="34" charset="0"/>
              </a:rPr>
              <a:t>“Jesus Himself quoted the book of Psalms more than any other Old Testament text. Beyond the Savior’s own use of these writings, the authors of the four Gospels [Matthew, Mark, Luke, and John] drew heavily on the psalms as they strove to document His life and ministry, particularly those excruciating hours of His arrest, trial, and Crucifixion” (Jeffrey R. Holland, </a:t>
            </a:r>
            <a:r>
              <a:rPr lang="en-US" i="1" dirty="0">
                <a:solidFill>
                  <a:schemeClr val="bg1"/>
                </a:solidFill>
                <a:latin typeface="Arial" panose="020B0604020202020204" pitchFamily="34" charset="0"/>
                <a:cs typeface="Arial" panose="020B0604020202020204" pitchFamily="34" charset="0"/>
              </a:rPr>
              <a:t>For Times of Trouble: Spiritual Solace from the Psalms</a:t>
            </a:r>
            <a:r>
              <a:rPr lang="en-US" dirty="0">
                <a:solidFill>
                  <a:schemeClr val="bg1"/>
                </a:solidFill>
                <a:latin typeface="Arial" panose="020B0604020202020204" pitchFamily="34" charset="0"/>
                <a:cs typeface="Arial" panose="020B0604020202020204" pitchFamily="34" charset="0"/>
              </a:rPr>
              <a:t> [2012], 7–8).</a:t>
            </a:r>
          </a:p>
        </p:txBody>
      </p:sp>
      <p:pic>
        <p:nvPicPr>
          <p:cNvPr id="1026" name="Picture 2" descr="Jeffrey R. Holland">
            <a:extLst>
              <a:ext uri="{FF2B5EF4-FFF2-40B4-BE49-F238E27FC236}">
                <a16:creationId xmlns:a16="http://schemas.microsoft.com/office/drawing/2014/main" id="{F0CD1635-E4B9-40D9-BCA3-A5E5063A51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4126" y="1650833"/>
            <a:ext cx="1202257" cy="1599002"/>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F2850B84-9334-41D0-8F78-506F162064F5}"/>
              </a:ext>
            </a:extLst>
          </p:cNvPr>
          <p:cNvSpPr/>
          <p:nvPr/>
        </p:nvSpPr>
        <p:spPr>
          <a:xfrm>
            <a:off x="2498247" y="3218258"/>
            <a:ext cx="1535997" cy="461665"/>
          </a:xfrm>
          <a:prstGeom prst="rect">
            <a:avLst/>
          </a:prstGeom>
        </p:spPr>
        <p:txBody>
          <a:bodyPr wrap="none">
            <a:spAutoFit/>
          </a:bodyPr>
          <a:lstStyle/>
          <a:p>
            <a:pPr algn="ctr"/>
            <a:r>
              <a:rPr lang="en-US" sz="1200" b="1" dirty="0">
                <a:solidFill>
                  <a:schemeClr val="bg1"/>
                </a:solidFill>
                <a:latin typeface="Arial" panose="020B0604020202020204" pitchFamily="34" charset="0"/>
                <a:cs typeface="Arial" panose="020B0604020202020204" pitchFamily="34" charset="0"/>
              </a:rPr>
              <a:t>Elder </a:t>
            </a:r>
          </a:p>
          <a:p>
            <a:pPr algn="ctr"/>
            <a:r>
              <a:rPr lang="en-US" sz="1200" b="1" dirty="0">
                <a:solidFill>
                  <a:schemeClr val="bg1"/>
                </a:solidFill>
                <a:latin typeface="Arial" panose="020B0604020202020204" pitchFamily="34" charset="0"/>
                <a:cs typeface="Arial" panose="020B0604020202020204" pitchFamily="34" charset="0"/>
              </a:rPr>
              <a:t>Jeffrey R. Holland</a:t>
            </a:r>
            <a:endParaRPr lang="en-US" sz="1200" b="1" dirty="0">
              <a:solidFill>
                <a:schemeClr val="bg1"/>
              </a:solidFill>
            </a:endParaRPr>
          </a:p>
        </p:txBody>
      </p:sp>
    </p:spTree>
    <p:extLst>
      <p:ext uri="{BB962C8B-B14F-4D97-AF65-F5344CB8AC3E}">
        <p14:creationId xmlns:p14="http://schemas.microsoft.com/office/powerpoint/2010/main" val="3746779931"/>
      </p:ext>
    </p:extLst>
  </p:cSld>
  <p:clrMapOvr>
    <a:masterClrMapping/>
  </p:clrMapOvr>
  <mc:AlternateContent xmlns:mc="http://schemas.openxmlformats.org/markup-compatibility/2006" xmlns:p14="http://schemas.microsoft.com/office/powerpoint/2010/main">
    <mc:Choice Requires="p14">
      <p:transition spd="slow" p14:dur="1500">
        <p:comb dir="vert"/>
      </p:transition>
    </mc:Choice>
    <mc:Fallback xmlns="">
      <p:transition spd="slow">
        <p:comb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Elementos multimedia en línea 1" title="My Kingdom Is Not of This World">
            <a:hlinkClick r:id="" action="ppaction://media"/>
            <a:extLst>
              <a:ext uri="{FF2B5EF4-FFF2-40B4-BE49-F238E27FC236}">
                <a16:creationId xmlns:a16="http://schemas.microsoft.com/office/drawing/2014/main" id="{A08229E4-4963-4251-8832-C57E50F0E5EE}"/>
              </a:ext>
            </a:extLst>
          </p:cNvPr>
          <p:cNvPicPr>
            <a:picLocks noRot="1" noChangeAspect="1"/>
          </p:cNvPicPr>
          <p:nvPr>
            <a:videoFile r:link="rId1"/>
          </p:nvPr>
        </p:nvPicPr>
        <p:blipFill>
          <a:blip r:embed="rId3"/>
          <a:stretch>
            <a:fillRect/>
          </a:stretch>
        </p:blipFill>
        <p:spPr>
          <a:xfrm>
            <a:off x="2538528" y="1317763"/>
            <a:ext cx="7506620" cy="422247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7615644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DAEE0010-0840-4AD5-BF6B-5B5F4A5C2DF0}"/>
              </a:ext>
            </a:extLst>
          </p:cNvPr>
          <p:cNvSpPr/>
          <p:nvPr/>
        </p:nvSpPr>
        <p:spPr>
          <a:xfrm>
            <a:off x="2702282" y="2890391"/>
            <a:ext cx="6787436" cy="1077218"/>
          </a:xfrm>
          <a:prstGeom prst="rect">
            <a:avLst/>
          </a:prstGeom>
        </p:spPr>
        <p:txBody>
          <a:bodyPr wrap="none">
            <a:spAutoFit/>
          </a:bodyPr>
          <a:lstStyle/>
          <a:p>
            <a:pPr algn="ctr" fontAlgn="base"/>
            <a:r>
              <a:rPr lang="en-US" sz="3200" b="1" dirty="0">
                <a:solidFill>
                  <a:schemeClr val="bg1"/>
                </a:solidFill>
                <a:latin typeface="Arial" panose="020B0604020202020204" pitchFamily="34" charset="0"/>
                <a:cs typeface="Arial" panose="020B0604020202020204" pitchFamily="34" charset="0"/>
              </a:rPr>
              <a:t>The Psalmist declares, “The Lord </a:t>
            </a:r>
          </a:p>
          <a:p>
            <a:pPr algn="ctr" fontAlgn="base"/>
            <a:r>
              <a:rPr lang="en-US" sz="3200" b="1" dirty="0">
                <a:solidFill>
                  <a:schemeClr val="bg1"/>
                </a:solidFill>
                <a:latin typeface="Arial" panose="020B0604020202020204" pitchFamily="34" charset="0"/>
                <a:cs typeface="Arial" panose="020B0604020202020204" pitchFamily="34" charset="0"/>
              </a:rPr>
              <a:t>is my shepherd”</a:t>
            </a:r>
            <a:endParaRPr lang="en-US" sz="3200" b="1" dirty="0">
              <a:solidFill>
                <a:schemeClr val="bg1"/>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B5A4C8F4-5159-43AD-93DA-DE6DDEA4F51D}"/>
              </a:ext>
            </a:extLst>
          </p:cNvPr>
          <p:cNvSpPr/>
          <p:nvPr/>
        </p:nvSpPr>
        <p:spPr>
          <a:xfrm>
            <a:off x="1342721" y="968273"/>
            <a:ext cx="1184940"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Psalm 23</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4587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ángulo: esquinas superiores cortadas 6">
            <a:extLst>
              <a:ext uri="{FF2B5EF4-FFF2-40B4-BE49-F238E27FC236}">
                <a16:creationId xmlns:a16="http://schemas.microsoft.com/office/drawing/2014/main" id="{99DD8E7F-400D-4977-9C3A-2654A433B2AD}"/>
              </a:ext>
            </a:extLst>
          </p:cNvPr>
          <p:cNvSpPr/>
          <p:nvPr/>
        </p:nvSpPr>
        <p:spPr>
          <a:xfrm>
            <a:off x="5380382" y="811221"/>
            <a:ext cx="4870174" cy="4255810"/>
          </a:xfrm>
          <a:prstGeom prst="snip2Same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ttps://www.lds.org/bc/content/shared/content/images/gospel-library/manual/PD60004368/CU040213_jbk01alt2altcrp.jpg">
            <a:extLst>
              <a:ext uri="{FF2B5EF4-FFF2-40B4-BE49-F238E27FC236}">
                <a16:creationId xmlns:a16="http://schemas.microsoft.com/office/drawing/2014/main" id="{35B17B9C-484E-4D32-9EFC-25F2E8D145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5197" y="934278"/>
            <a:ext cx="3745548" cy="4989443"/>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EB169C10-50FC-48D6-AC81-2987CF242C5B}"/>
              </a:ext>
            </a:extLst>
          </p:cNvPr>
          <p:cNvSpPr/>
          <p:nvPr/>
        </p:nvSpPr>
        <p:spPr>
          <a:xfrm>
            <a:off x="5473142" y="1268127"/>
            <a:ext cx="4764162" cy="3785652"/>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1 </a:t>
            </a:r>
            <a:r>
              <a:rPr lang="en-US" sz="1600" dirty="0">
                <a:solidFill>
                  <a:schemeClr val="bg1"/>
                </a:solidFill>
                <a:latin typeface="Arial" panose="020B0604020202020204" pitchFamily="34" charset="0"/>
                <a:cs typeface="Arial" panose="020B0604020202020204" pitchFamily="34" charset="0"/>
              </a:rPr>
              <a:t>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is my shepherd; I shall not want.</a:t>
            </a:r>
          </a:p>
          <a:p>
            <a:pPr algn="just" fontAlgn="base"/>
            <a:r>
              <a:rPr lang="en-US" sz="1600" b="1" dirty="0">
                <a:solidFill>
                  <a:schemeClr val="bg1"/>
                </a:solidFill>
                <a:latin typeface="Arial" panose="020B0604020202020204" pitchFamily="34" charset="0"/>
                <a:cs typeface="Arial" panose="020B0604020202020204" pitchFamily="34" charset="0"/>
              </a:rPr>
              <a:t>2 </a:t>
            </a:r>
            <a:r>
              <a:rPr lang="en-US" sz="1600" dirty="0">
                <a:solidFill>
                  <a:schemeClr val="bg1"/>
                </a:solidFill>
                <a:latin typeface="Arial" panose="020B0604020202020204" pitchFamily="34" charset="0"/>
                <a:cs typeface="Arial" panose="020B0604020202020204" pitchFamily="34" charset="0"/>
              </a:rPr>
              <a:t>He maketh me to lie down in green pastures: he leadeth me beside the still waters.</a:t>
            </a:r>
          </a:p>
          <a:p>
            <a:pPr algn="just" fontAlgn="base"/>
            <a:r>
              <a:rPr lang="en-US" sz="1600" b="1" dirty="0">
                <a:solidFill>
                  <a:schemeClr val="bg1"/>
                </a:solidFill>
                <a:latin typeface="Arial" panose="020B0604020202020204" pitchFamily="34" charset="0"/>
                <a:cs typeface="Arial" panose="020B0604020202020204" pitchFamily="34" charset="0"/>
              </a:rPr>
              <a:t>3 </a:t>
            </a:r>
            <a:r>
              <a:rPr lang="en-US" sz="1600" dirty="0">
                <a:solidFill>
                  <a:schemeClr val="bg1"/>
                </a:solidFill>
                <a:latin typeface="Arial" panose="020B0604020202020204" pitchFamily="34" charset="0"/>
                <a:cs typeface="Arial" panose="020B0604020202020204" pitchFamily="34" charset="0"/>
              </a:rPr>
              <a:t>He restoreth my soul: he leadeth me in the paths of righteousness for his name’s sake.</a:t>
            </a:r>
          </a:p>
          <a:p>
            <a:pPr algn="just" fontAlgn="base"/>
            <a:r>
              <a:rPr lang="en-US" sz="1600" b="1" dirty="0">
                <a:solidFill>
                  <a:schemeClr val="bg1"/>
                </a:solidFill>
                <a:latin typeface="Arial" panose="020B0604020202020204" pitchFamily="34" charset="0"/>
                <a:cs typeface="Arial" panose="020B0604020202020204" pitchFamily="34" charset="0"/>
              </a:rPr>
              <a:t>4 </a:t>
            </a:r>
            <a:r>
              <a:rPr lang="en-US" sz="1600" dirty="0">
                <a:solidFill>
                  <a:schemeClr val="bg1"/>
                </a:solidFill>
                <a:latin typeface="Arial" panose="020B0604020202020204" pitchFamily="34" charset="0"/>
                <a:cs typeface="Arial" panose="020B0604020202020204" pitchFamily="34" charset="0"/>
              </a:rPr>
              <a:t>Yea, though I walk through the valley of the shadow of death, I will fear no evil: for thou art with me; thy rod and thy staff they comfort me.</a:t>
            </a:r>
          </a:p>
          <a:p>
            <a:pPr algn="just" fontAlgn="base"/>
            <a:r>
              <a:rPr lang="en-US" sz="1600" b="1" dirty="0">
                <a:solidFill>
                  <a:schemeClr val="bg1"/>
                </a:solidFill>
                <a:latin typeface="Arial" panose="020B0604020202020204" pitchFamily="34" charset="0"/>
                <a:cs typeface="Arial" panose="020B0604020202020204" pitchFamily="34" charset="0"/>
              </a:rPr>
              <a:t>5 </a:t>
            </a:r>
            <a:r>
              <a:rPr lang="en-US" sz="1600" dirty="0">
                <a:solidFill>
                  <a:schemeClr val="bg1"/>
                </a:solidFill>
                <a:latin typeface="Arial" panose="020B0604020202020204" pitchFamily="34" charset="0"/>
                <a:cs typeface="Arial" panose="020B0604020202020204" pitchFamily="34" charset="0"/>
              </a:rPr>
              <a:t>Thou preparest a table before me in the presence of mine enemies: thou anointest my head with oil; my cup runneth over.</a:t>
            </a:r>
          </a:p>
          <a:p>
            <a:pPr algn="just" fontAlgn="base"/>
            <a:r>
              <a:rPr lang="en-US" sz="1600" b="1" dirty="0">
                <a:solidFill>
                  <a:schemeClr val="bg1"/>
                </a:solidFill>
                <a:latin typeface="Arial" panose="020B0604020202020204" pitchFamily="34" charset="0"/>
                <a:cs typeface="Arial" panose="020B0604020202020204" pitchFamily="34" charset="0"/>
              </a:rPr>
              <a:t>6 </a:t>
            </a:r>
            <a:r>
              <a:rPr lang="en-US" sz="1600" dirty="0">
                <a:solidFill>
                  <a:schemeClr val="bg1"/>
                </a:solidFill>
                <a:latin typeface="Arial" panose="020B0604020202020204" pitchFamily="34" charset="0"/>
                <a:cs typeface="Arial" panose="020B0604020202020204" pitchFamily="34" charset="0"/>
              </a:rPr>
              <a:t>Surely goodness and mercy shall follow me all the days of my life: and I will dwell in the house of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for ever.</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E339E369-B6A3-4565-9664-0C42A5E636AA}"/>
              </a:ext>
            </a:extLst>
          </p:cNvPr>
          <p:cNvSpPr/>
          <p:nvPr/>
        </p:nvSpPr>
        <p:spPr>
          <a:xfrm>
            <a:off x="7207450" y="934278"/>
            <a:ext cx="1295547"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Psalm 23</a:t>
            </a:r>
            <a:endParaRPr lang="en-US" sz="2000" b="1"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1F9574E2-4E87-4A56-BD0E-1D54DC39B9EC}"/>
              </a:ext>
            </a:extLst>
          </p:cNvPr>
          <p:cNvSpPr/>
          <p:nvPr/>
        </p:nvSpPr>
        <p:spPr>
          <a:xfrm>
            <a:off x="5473142" y="5263594"/>
            <a:ext cx="4967001" cy="369332"/>
          </a:xfrm>
          <a:prstGeom prst="rect">
            <a:avLst/>
          </a:prstGeom>
        </p:spPr>
        <p:txBody>
          <a:bodyPr wrap="none">
            <a:spAutoFit/>
          </a:bodyPr>
          <a:lstStyle/>
          <a:p>
            <a:r>
              <a:rPr lang="en-US" b="1" dirty="0">
                <a:solidFill>
                  <a:schemeClr val="bg1"/>
                </a:solidFill>
                <a:latin typeface="Open Sans"/>
              </a:rPr>
              <a:t>What is the Lord compared to in verses 1-4?</a:t>
            </a:r>
            <a:endParaRPr lang="en-US" b="1" dirty="0">
              <a:solidFill>
                <a:schemeClr val="bg1"/>
              </a:solidFill>
            </a:endParaRPr>
          </a:p>
        </p:txBody>
      </p:sp>
      <p:sp>
        <p:nvSpPr>
          <p:cNvPr id="6" name="Rectángulo 5">
            <a:extLst>
              <a:ext uri="{FF2B5EF4-FFF2-40B4-BE49-F238E27FC236}">
                <a16:creationId xmlns:a16="http://schemas.microsoft.com/office/drawing/2014/main" id="{D220056B-67DE-4816-8CC5-56D74D64D8AF}"/>
              </a:ext>
            </a:extLst>
          </p:cNvPr>
          <p:cNvSpPr/>
          <p:nvPr/>
        </p:nvSpPr>
        <p:spPr>
          <a:xfrm>
            <a:off x="5270213" y="5721477"/>
            <a:ext cx="5503430" cy="338554"/>
          </a:xfrm>
          <a:prstGeom prst="rect">
            <a:avLst/>
          </a:prstGeom>
        </p:spPr>
        <p:txBody>
          <a:bodyPr wrap="none">
            <a:spAutoFit/>
          </a:bodyPr>
          <a:lstStyle/>
          <a:p>
            <a:pPr algn="just"/>
            <a:r>
              <a:rPr lang="en-US" sz="1600" b="1" dirty="0">
                <a:solidFill>
                  <a:schemeClr val="bg1"/>
                </a:solidFill>
                <a:latin typeface="Arial" panose="020B0604020202020204" pitchFamily="34" charset="0"/>
                <a:cs typeface="Arial" panose="020B0604020202020204" pitchFamily="34" charset="0"/>
              </a:rPr>
              <a:t>In what ways are we like sheep in need of a shepherd?</a:t>
            </a:r>
          </a:p>
        </p:txBody>
      </p:sp>
    </p:spTree>
    <p:extLst>
      <p:ext uri="{BB962C8B-B14F-4D97-AF65-F5344CB8AC3E}">
        <p14:creationId xmlns:p14="http://schemas.microsoft.com/office/powerpoint/2010/main" val="165944364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25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1250"/>
                                        <p:tgtEl>
                                          <p:spTgt spid="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125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ssolv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35EAC594-FE2E-41A8-8822-3CBCF917232E}"/>
              </a:ext>
            </a:extLst>
          </p:cNvPr>
          <p:cNvSpPr/>
          <p:nvPr/>
        </p:nvSpPr>
        <p:spPr>
          <a:xfrm>
            <a:off x="1913744" y="2459504"/>
            <a:ext cx="8364511" cy="1938992"/>
          </a:xfrm>
          <a:prstGeom prst="rect">
            <a:avLst/>
          </a:prstGeom>
        </p:spPr>
        <p:txBody>
          <a:bodyPr wrap="square">
            <a:spAutoFit/>
          </a:bodyPr>
          <a:lstStyle/>
          <a:p>
            <a:pPr algn="ctr" fontAlgn="base"/>
            <a:r>
              <a:rPr lang="en-US" sz="4000" b="1" dirty="0">
                <a:solidFill>
                  <a:schemeClr val="bg1"/>
                </a:solidFill>
                <a:latin typeface="Arial" panose="020B0604020202020204" pitchFamily="34" charset="0"/>
                <a:cs typeface="Arial" panose="020B0604020202020204" pitchFamily="34" charset="0"/>
              </a:rPr>
              <a:t>“The Psalmist teaches what we must do to dwell in the Lord’s presence”</a:t>
            </a:r>
            <a:endParaRPr lang="en-US" sz="4000" b="1" dirty="0">
              <a:solidFill>
                <a:schemeClr val="bg1"/>
              </a:solidFill>
              <a:effectLst/>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D9A3D031-BB35-4D91-B902-8F5396B89107}"/>
              </a:ext>
            </a:extLst>
          </p:cNvPr>
          <p:cNvSpPr/>
          <p:nvPr/>
        </p:nvSpPr>
        <p:spPr>
          <a:xfrm>
            <a:off x="1108186" y="968273"/>
            <a:ext cx="1184940"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Psalm 24</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1598858"/>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09DE87F3-B892-46B8-A2E4-D1338272EBDB}"/>
              </a:ext>
            </a:extLst>
          </p:cNvPr>
          <p:cNvSpPr/>
          <p:nvPr/>
        </p:nvSpPr>
        <p:spPr>
          <a:xfrm>
            <a:off x="1060172" y="1474575"/>
            <a:ext cx="1765448" cy="1022613"/>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esquinas redondeadas 11">
            <a:extLst>
              <a:ext uri="{FF2B5EF4-FFF2-40B4-BE49-F238E27FC236}">
                <a16:creationId xmlns:a16="http://schemas.microsoft.com/office/drawing/2014/main" id="{B9C1F642-0FAE-450C-B5BB-95B1050197C0}"/>
              </a:ext>
            </a:extLst>
          </p:cNvPr>
          <p:cNvSpPr/>
          <p:nvPr/>
        </p:nvSpPr>
        <p:spPr>
          <a:xfrm>
            <a:off x="1060174" y="1844301"/>
            <a:ext cx="9488555" cy="1479631"/>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FD7BFC3F-88FB-4CC1-AD22-7B2ACA8E3F64}"/>
              </a:ext>
            </a:extLst>
          </p:cNvPr>
          <p:cNvSpPr/>
          <p:nvPr/>
        </p:nvSpPr>
        <p:spPr>
          <a:xfrm>
            <a:off x="1113182" y="932478"/>
            <a:ext cx="739471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are there requirements for entering these or other places?</a:t>
            </a:r>
          </a:p>
        </p:txBody>
      </p:sp>
      <p:sp>
        <p:nvSpPr>
          <p:cNvPr id="4" name="Rectángulo 3">
            <a:extLst>
              <a:ext uri="{FF2B5EF4-FFF2-40B4-BE49-F238E27FC236}">
                <a16:creationId xmlns:a16="http://schemas.microsoft.com/office/drawing/2014/main" id="{5C8063B8-EC5D-4D16-8073-AACA54D616AB}"/>
              </a:ext>
            </a:extLst>
          </p:cNvPr>
          <p:cNvSpPr/>
          <p:nvPr/>
        </p:nvSpPr>
        <p:spPr>
          <a:xfrm>
            <a:off x="1113182" y="1534803"/>
            <a:ext cx="165942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Psalm 24:3-5 </a:t>
            </a:r>
          </a:p>
        </p:txBody>
      </p:sp>
      <p:sp>
        <p:nvSpPr>
          <p:cNvPr id="6" name="Rectángulo 5">
            <a:extLst>
              <a:ext uri="{FF2B5EF4-FFF2-40B4-BE49-F238E27FC236}">
                <a16:creationId xmlns:a16="http://schemas.microsoft.com/office/drawing/2014/main" id="{84A2F0F8-495F-4139-B03F-5793BBE573A1}"/>
              </a:ext>
            </a:extLst>
          </p:cNvPr>
          <p:cNvSpPr/>
          <p:nvPr/>
        </p:nvSpPr>
        <p:spPr>
          <a:xfrm>
            <a:off x="1113181" y="3430437"/>
            <a:ext cx="943554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the phrases “the hill of the Lord” and “his holy place” refer to? </a:t>
            </a:r>
          </a:p>
        </p:txBody>
      </p:sp>
      <p:sp>
        <p:nvSpPr>
          <p:cNvPr id="7" name="Rectángulo 6">
            <a:extLst>
              <a:ext uri="{FF2B5EF4-FFF2-40B4-BE49-F238E27FC236}">
                <a16:creationId xmlns:a16="http://schemas.microsoft.com/office/drawing/2014/main" id="{CCDB5FB6-8B0F-417C-B484-55DD814B4F86}"/>
              </a:ext>
            </a:extLst>
          </p:cNvPr>
          <p:cNvSpPr/>
          <p:nvPr/>
        </p:nvSpPr>
        <p:spPr>
          <a:xfrm>
            <a:off x="1113182" y="1816017"/>
            <a:ext cx="894521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Who shall ascend into the hill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or who shall stand in his holy place?</a:t>
            </a:r>
          </a:p>
        </p:txBody>
      </p:sp>
      <p:sp>
        <p:nvSpPr>
          <p:cNvPr id="8" name="Rectángulo 7">
            <a:extLst>
              <a:ext uri="{FF2B5EF4-FFF2-40B4-BE49-F238E27FC236}">
                <a16:creationId xmlns:a16="http://schemas.microsoft.com/office/drawing/2014/main" id="{009A461C-91C3-4EAC-8A12-41047CF222B6}"/>
              </a:ext>
            </a:extLst>
          </p:cNvPr>
          <p:cNvSpPr/>
          <p:nvPr/>
        </p:nvSpPr>
        <p:spPr>
          <a:xfrm>
            <a:off x="1113182" y="2137128"/>
            <a:ext cx="9435549"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He that hath clean hands, and a pure heart; who hath not lifted up his soul unto vanity, nor sworn deceitfully.</a:t>
            </a:r>
          </a:p>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He shall receive the blessing from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and righteousness from the God of his salvation.</a:t>
            </a:r>
            <a:endParaRPr lang="en-US" b="0" i="0" dirty="0">
              <a:solidFill>
                <a:schemeClr val="bg1"/>
              </a:solidFill>
              <a:effectLst/>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5925AABC-CFE4-4762-A3B7-6C158EE7AD4C}"/>
              </a:ext>
            </a:extLst>
          </p:cNvPr>
          <p:cNvSpPr/>
          <p:nvPr/>
        </p:nvSpPr>
        <p:spPr>
          <a:xfrm>
            <a:off x="1113181" y="3892749"/>
            <a:ext cx="9435548"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must we do to qualify to worship in the Lord’s house and be prepared to dwell in His presence?</a:t>
            </a:r>
          </a:p>
        </p:txBody>
      </p:sp>
      <p:sp>
        <p:nvSpPr>
          <p:cNvPr id="10" name="Rectángulo 9">
            <a:extLst>
              <a:ext uri="{FF2B5EF4-FFF2-40B4-BE49-F238E27FC236}">
                <a16:creationId xmlns:a16="http://schemas.microsoft.com/office/drawing/2014/main" id="{12D97394-3C7B-4093-8B36-ECA18B2F69FA}"/>
              </a:ext>
            </a:extLst>
          </p:cNvPr>
          <p:cNvSpPr/>
          <p:nvPr/>
        </p:nvSpPr>
        <p:spPr>
          <a:xfrm>
            <a:off x="1113181" y="4539080"/>
            <a:ext cx="9435548" cy="646331"/>
          </a:xfrm>
          <a:prstGeom prst="rect">
            <a:avLst/>
          </a:prstGeom>
        </p:spPr>
        <p:txBody>
          <a:bodyPr wrap="square">
            <a:spAutoFit/>
          </a:bodyPr>
          <a:lstStyle/>
          <a:p>
            <a:pPr algn="just"/>
            <a:r>
              <a:rPr lang="en-US" i="1" dirty="0">
                <a:solidFill>
                  <a:schemeClr val="bg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 be worthy to worship in the Lord’s house and to be prepared to dwell in His presence, we must have clean hands and a pure heart.</a:t>
            </a:r>
          </a:p>
        </p:txBody>
      </p:sp>
      <p:sp>
        <p:nvSpPr>
          <p:cNvPr id="11" name="Rectángulo 10">
            <a:extLst>
              <a:ext uri="{FF2B5EF4-FFF2-40B4-BE49-F238E27FC236}">
                <a16:creationId xmlns:a16="http://schemas.microsoft.com/office/drawing/2014/main" id="{A42E9363-8300-400B-9CCB-43D33D707FC3}"/>
              </a:ext>
            </a:extLst>
          </p:cNvPr>
          <p:cNvSpPr/>
          <p:nvPr/>
        </p:nvSpPr>
        <p:spPr>
          <a:xfrm>
            <a:off x="1113181" y="5279191"/>
            <a:ext cx="9435548"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we need to have clean hands and a pure heart in order to worship in the temple and dwell in the Lord’s presence?</a:t>
            </a:r>
          </a:p>
        </p:txBody>
      </p:sp>
    </p:spTree>
    <p:extLst>
      <p:ext uri="{BB962C8B-B14F-4D97-AF65-F5344CB8AC3E}">
        <p14:creationId xmlns:p14="http://schemas.microsoft.com/office/powerpoint/2010/main" val="35273197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heel(1)">
                                      <p:cBhvr>
                                        <p:cTn id="10" dur="2000"/>
                                        <p:tgtEl>
                                          <p:spTgt spid="12"/>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heel(1)">
                                      <p:cBhvr>
                                        <p:cTn id="16" dur="2000"/>
                                        <p:tgtEl>
                                          <p:spTgt spid="7"/>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heel(1)">
                                      <p:cBhvr>
                                        <p:cTn id="19" dur="2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linds(horizont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43"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
                                        <p:tgtEl>
                                          <p:spTgt spid="9"/>
                                        </p:tgtEl>
                                      </p:cBhvr>
                                    </p:animEffect>
                                    <p:anim calcmode="lin" valueType="num">
                                      <p:cBhvr>
                                        <p:cTn id="30" dur="400" fill="hold"/>
                                        <p:tgtEl>
                                          <p:spTgt spid="9"/>
                                        </p:tgtEl>
                                        <p:attrNameLst>
                                          <p:attrName>ppt_x</p:attrName>
                                        </p:attrNameLst>
                                      </p:cBhvr>
                                      <p:tavLst>
                                        <p:tav tm="0">
                                          <p:val>
                                            <p:strVal val="#ppt_x"/>
                                          </p:val>
                                        </p:tav>
                                        <p:tav tm="100000">
                                          <p:val>
                                            <p:strVal val="#ppt_x"/>
                                          </p:val>
                                        </p:tav>
                                      </p:tavLst>
                                    </p:anim>
                                    <p:anim calcmode="lin" valueType="num">
                                      <p:cBhvr>
                                        <p:cTn id="31" dur="400" fill="hold"/>
                                        <p:tgtEl>
                                          <p:spTgt spid="9"/>
                                        </p:tgtEl>
                                        <p:attrNameLst>
                                          <p:attrName>ppt_y</p:attrName>
                                        </p:attrNameLst>
                                      </p:cBhvr>
                                      <p:tavLst>
                                        <p:tav tm="0">
                                          <p:val>
                                            <p:strVal val="#ppt_y+0.31"/>
                                          </p:val>
                                        </p:tav>
                                        <p:tav tm="100000">
                                          <p:val>
                                            <p:strVal val="#ppt_y+0.31"/>
                                          </p:val>
                                        </p:tav>
                                      </p:tavLst>
                                    </p:anim>
                                    <p:anim calcmode="lin" valueType="num">
                                      <p:cBhvr>
                                        <p:cTn id="32"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3"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2000" fill="hold"/>
                                        <p:tgtEl>
                                          <p:spTgt spid="10"/>
                                        </p:tgtEl>
                                        <p:attrNameLst>
                                          <p:attrName>ppt_w</p:attrName>
                                        </p:attrNameLst>
                                      </p:cBhvr>
                                      <p:tavLst>
                                        <p:tav tm="0">
                                          <p:val>
                                            <p:fltVal val="0"/>
                                          </p:val>
                                        </p:tav>
                                        <p:tav tm="100000">
                                          <p:val>
                                            <p:strVal val="#ppt_w"/>
                                          </p:val>
                                        </p:tav>
                                      </p:tavLst>
                                    </p:anim>
                                    <p:anim calcmode="lin" valueType="num">
                                      <p:cBhvr>
                                        <p:cTn id="39" dur="2000" fill="hold"/>
                                        <p:tgtEl>
                                          <p:spTgt spid="10"/>
                                        </p:tgtEl>
                                        <p:attrNameLst>
                                          <p:attrName>ppt_h</p:attrName>
                                        </p:attrNameLst>
                                      </p:cBhvr>
                                      <p:tavLst>
                                        <p:tav tm="0">
                                          <p:val>
                                            <p:fltVal val="0"/>
                                          </p:val>
                                        </p:tav>
                                        <p:tav tm="100000">
                                          <p:val>
                                            <p:strVal val="#ppt_h"/>
                                          </p:val>
                                        </p:tav>
                                      </p:tavLst>
                                    </p:anim>
                                    <p:animEffect transition="in" filter="fade">
                                      <p:cBhvr>
                                        <p:cTn id="40" dur="20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down)">
                                      <p:cBhvr>
                                        <p:cTn id="45" dur="580">
                                          <p:stCondLst>
                                            <p:cond delay="0"/>
                                          </p:stCondLst>
                                        </p:cTn>
                                        <p:tgtEl>
                                          <p:spTgt spid="11"/>
                                        </p:tgtEl>
                                      </p:cBhvr>
                                    </p:animEffect>
                                    <p:anim calcmode="lin" valueType="num">
                                      <p:cBhvr>
                                        <p:cTn id="4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51" dur="26">
                                          <p:stCondLst>
                                            <p:cond delay="650"/>
                                          </p:stCondLst>
                                        </p:cTn>
                                        <p:tgtEl>
                                          <p:spTgt spid="11"/>
                                        </p:tgtEl>
                                      </p:cBhvr>
                                      <p:to x="100000" y="60000"/>
                                    </p:animScale>
                                    <p:animScale>
                                      <p:cBhvr>
                                        <p:cTn id="52" dur="166" decel="50000">
                                          <p:stCondLst>
                                            <p:cond delay="676"/>
                                          </p:stCondLst>
                                        </p:cTn>
                                        <p:tgtEl>
                                          <p:spTgt spid="11"/>
                                        </p:tgtEl>
                                      </p:cBhvr>
                                      <p:to x="100000" y="100000"/>
                                    </p:animScale>
                                    <p:animScale>
                                      <p:cBhvr>
                                        <p:cTn id="53" dur="26">
                                          <p:stCondLst>
                                            <p:cond delay="1312"/>
                                          </p:stCondLst>
                                        </p:cTn>
                                        <p:tgtEl>
                                          <p:spTgt spid="11"/>
                                        </p:tgtEl>
                                      </p:cBhvr>
                                      <p:to x="100000" y="80000"/>
                                    </p:animScale>
                                    <p:animScale>
                                      <p:cBhvr>
                                        <p:cTn id="54" dur="166" decel="50000">
                                          <p:stCondLst>
                                            <p:cond delay="1338"/>
                                          </p:stCondLst>
                                        </p:cTn>
                                        <p:tgtEl>
                                          <p:spTgt spid="11"/>
                                        </p:tgtEl>
                                      </p:cBhvr>
                                      <p:to x="100000" y="100000"/>
                                    </p:animScale>
                                    <p:animScale>
                                      <p:cBhvr>
                                        <p:cTn id="55" dur="26">
                                          <p:stCondLst>
                                            <p:cond delay="1642"/>
                                          </p:stCondLst>
                                        </p:cTn>
                                        <p:tgtEl>
                                          <p:spTgt spid="11"/>
                                        </p:tgtEl>
                                      </p:cBhvr>
                                      <p:to x="100000" y="90000"/>
                                    </p:animScale>
                                    <p:animScale>
                                      <p:cBhvr>
                                        <p:cTn id="56" dur="166" decel="50000">
                                          <p:stCondLst>
                                            <p:cond delay="1668"/>
                                          </p:stCondLst>
                                        </p:cTn>
                                        <p:tgtEl>
                                          <p:spTgt spid="11"/>
                                        </p:tgtEl>
                                      </p:cBhvr>
                                      <p:to x="100000" y="100000"/>
                                    </p:animScale>
                                    <p:animScale>
                                      <p:cBhvr>
                                        <p:cTn id="57" dur="26">
                                          <p:stCondLst>
                                            <p:cond delay="1808"/>
                                          </p:stCondLst>
                                        </p:cTn>
                                        <p:tgtEl>
                                          <p:spTgt spid="11"/>
                                        </p:tgtEl>
                                      </p:cBhvr>
                                      <p:to x="100000" y="95000"/>
                                    </p:animScale>
                                    <p:animScale>
                                      <p:cBhvr>
                                        <p:cTn id="58"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4" grpId="0"/>
      <p:bldP spid="6" grpId="0"/>
      <p:bldP spid="7" grpId="0"/>
      <p:bldP spid="8" grpId="0"/>
      <p:bldP spid="9" grpId="0"/>
      <p:bldP spid="10" grpId="0"/>
      <p:bldP spid="11" grpId="0"/>
    </p:bldLst>
  </p:timing>
</p:sld>
</file>

<file path=ppt/theme/theme1.xml><?xml version="1.0" encoding="utf-8"?>
<a:theme xmlns:a="http://schemas.openxmlformats.org/drawingml/2006/main" name="Berlín">
  <a:themeElements>
    <a:clrScheme name="Berlí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í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í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TM04033917[[fn=Berlín]]</Template>
  <TotalTime>1</TotalTime>
  <Words>862</Words>
  <Application>Microsoft Office PowerPoint</Application>
  <PresentationFormat>Widescreen</PresentationFormat>
  <Paragraphs>52</Paragraphs>
  <Slides>13</Slides>
  <Notes>0</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Calibri</vt:lpstr>
      <vt:lpstr>Dubai</vt:lpstr>
      <vt:lpstr>MV Boli</vt:lpstr>
      <vt:lpstr>Open Sans</vt:lpstr>
      <vt:lpstr>Rockwell</vt:lpstr>
      <vt:lpstr>Trebuchet MS</vt:lpstr>
      <vt:lpstr>Wingdings 3</vt:lpstr>
      <vt:lpstr>Berlín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Raumel Reyes</cp:lastModifiedBy>
  <cp:revision>4845</cp:revision>
  <dcterms:created xsi:type="dcterms:W3CDTF">2018-08-29T04:26:39Z</dcterms:created>
  <dcterms:modified xsi:type="dcterms:W3CDTF">2022-02-05T03:00:29Z</dcterms:modified>
</cp:coreProperties>
</file>