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4"/>
  </p:notesMasterIdLst>
  <p:sldIdLst>
    <p:sldId id="296" r:id="rId2"/>
    <p:sldId id="382" r:id="rId3"/>
    <p:sldId id="383" r:id="rId4"/>
    <p:sldId id="384" r:id="rId5"/>
    <p:sldId id="385" r:id="rId6"/>
    <p:sldId id="386" r:id="rId7"/>
    <p:sldId id="387" r:id="rId8"/>
    <p:sldId id="388" r:id="rId9"/>
    <p:sldId id="389" r:id="rId10"/>
    <p:sldId id="390" r:id="rId11"/>
    <p:sldId id="391" r:id="rId12"/>
    <p:sldId id="39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a:srgbClr val="E97159"/>
    <a:srgbClr val="B9DF63"/>
    <a:srgbClr val="FF6600"/>
    <a:srgbClr val="D6E513"/>
    <a:srgbClr val="D88028"/>
    <a:srgbClr val="6F7CBF"/>
    <a:srgbClr val="59C7E9"/>
    <a:srgbClr val="6372DF"/>
    <a:srgbClr val="0BA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39000" b="-39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VDbMAeMdpB0?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Bahnschrift" panose="020B0502040204020203" pitchFamily="34" charset="0"/>
                <a:ea typeface="Cambria" panose="02040503050406030204" pitchFamily="18" charset="0"/>
                <a:cs typeface="Arial" panose="020B060402020202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3572213-C540-434A-B733-C89B2FE69E50}"/>
              </a:ext>
            </a:extLst>
          </p:cNvPr>
          <p:cNvSpPr/>
          <p:nvPr/>
        </p:nvSpPr>
        <p:spPr>
          <a:xfrm>
            <a:off x="834885" y="5184812"/>
            <a:ext cx="95415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Lord bless Job after he remained faithful and endured such great trials?</a:t>
            </a:r>
          </a:p>
        </p:txBody>
      </p:sp>
      <p:sp>
        <p:nvSpPr>
          <p:cNvPr id="9" name="Rectángulo 8">
            <a:extLst>
              <a:ext uri="{FF2B5EF4-FFF2-40B4-BE49-F238E27FC236}">
                <a16:creationId xmlns:a16="http://schemas.microsoft.com/office/drawing/2014/main" id="{CAA07C53-E015-4DC4-84CF-C6E48C1BCD13}"/>
              </a:ext>
            </a:extLst>
          </p:cNvPr>
          <p:cNvSpPr/>
          <p:nvPr/>
        </p:nvSpPr>
        <p:spPr>
          <a:xfrm>
            <a:off x="834884" y="738637"/>
            <a:ext cx="1848355" cy="74651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C9B2F17C-F52D-4A75-AFCA-14BE210F9FD5}"/>
              </a:ext>
            </a:extLst>
          </p:cNvPr>
          <p:cNvSpPr/>
          <p:nvPr/>
        </p:nvSpPr>
        <p:spPr>
          <a:xfrm>
            <a:off x="834885" y="1152939"/>
            <a:ext cx="10177671" cy="402067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E68FE0F0-405A-4DF4-8070-0E733B1D4D77}"/>
              </a:ext>
            </a:extLst>
          </p:cNvPr>
          <p:cNvSpPr/>
          <p:nvPr/>
        </p:nvSpPr>
        <p:spPr>
          <a:xfrm>
            <a:off x="924827" y="783607"/>
            <a:ext cx="164660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Job 42:10-17.</a:t>
            </a:r>
          </a:p>
        </p:txBody>
      </p:sp>
      <p:sp>
        <p:nvSpPr>
          <p:cNvPr id="5" name="Rectángulo 4">
            <a:extLst>
              <a:ext uri="{FF2B5EF4-FFF2-40B4-BE49-F238E27FC236}">
                <a16:creationId xmlns:a16="http://schemas.microsoft.com/office/drawing/2014/main" id="{A54328E5-7277-4B06-9668-B21474047093}"/>
              </a:ext>
            </a:extLst>
          </p:cNvPr>
          <p:cNvSpPr/>
          <p:nvPr/>
        </p:nvSpPr>
        <p:spPr>
          <a:xfrm>
            <a:off x="834886" y="1152939"/>
            <a:ext cx="10177671" cy="403187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turned the captivity of Job, when he prayed for his friends: also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gave Job twice as much as he had before.</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Then came there unto him all his brethren, and all his sisters, and all they that had been of his acquaintance before, and did eat bread with him in his house: and they bemoaned him, and comforted him over all the evil that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had brought upon him: every man also gave him a piece of money, and every one an earring of gold.</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So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blessed the latter end of Job more than his beginning: for he had fourteen thousand sheep, and six thousand camels, and a thousand yoke of oxen, and a thousand she asses.</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He had also seven sons and three daughters.</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And he called the name of the first, Jemima; and the name of the second, </a:t>
            </a:r>
            <a:r>
              <a:rPr lang="en-US" sz="1600" dirty="0" err="1">
                <a:solidFill>
                  <a:schemeClr val="bg1"/>
                </a:solidFill>
                <a:latin typeface="Arial" panose="020B0604020202020204" pitchFamily="34" charset="0"/>
                <a:cs typeface="Arial" panose="020B0604020202020204" pitchFamily="34" charset="0"/>
              </a:rPr>
              <a:t>Kezia</a:t>
            </a:r>
            <a:r>
              <a:rPr lang="en-US" sz="1600" dirty="0">
                <a:solidFill>
                  <a:schemeClr val="bg1"/>
                </a:solidFill>
                <a:latin typeface="Arial" panose="020B0604020202020204" pitchFamily="34" charset="0"/>
                <a:cs typeface="Arial" panose="020B0604020202020204" pitchFamily="34" charset="0"/>
              </a:rPr>
              <a:t>; and the name of the third, Keren-</a:t>
            </a:r>
            <a:r>
              <a:rPr lang="en-US" sz="1600" dirty="0" err="1">
                <a:solidFill>
                  <a:schemeClr val="bg1"/>
                </a:solidFill>
                <a:latin typeface="Arial" panose="020B0604020202020204" pitchFamily="34" charset="0"/>
                <a:cs typeface="Arial" panose="020B0604020202020204" pitchFamily="34" charset="0"/>
              </a:rPr>
              <a:t>happuch</a:t>
            </a:r>
            <a:r>
              <a:rPr lang="en-US" sz="1600" dirty="0">
                <a:solidFill>
                  <a:schemeClr val="bg1"/>
                </a:solidFill>
                <a:latin typeface="Arial" panose="020B0604020202020204" pitchFamily="34" charset="0"/>
                <a:cs typeface="Arial" panose="020B0604020202020204" pitchFamily="34" charset="0"/>
              </a:rPr>
              <a:t>.</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And in all the land were no women found so fair as the daughters of Job: and their father gave them inheritance among their brethren.</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After this lived Job an hundred and forty years, and saw his sons, and his sons’ sons, even four generations.</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So Job died, being old and full of days.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2E385858-498A-4800-A2A8-2BC8FD0127AD}"/>
              </a:ext>
            </a:extLst>
          </p:cNvPr>
          <p:cNvSpPr/>
          <p:nvPr/>
        </p:nvSpPr>
        <p:spPr>
          <a:xfrm>
            <a:off x="834885" y="5554144"/>
            <a:ext cx="599818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principles can we learn from Job’s experience?</a:t>
            </a:r>
          </a:p>
        </p:txBody>
      </p:sp>
      <p:sp>
        <p:nvSpPr>
          <p:cNvPr id="7" name="Rectángulo 6">
            <a:extLst>
              <a:ext uri="{FF2B5EF4-FFF2-40B4-BE49-F238E27FC236}">
                <a16:creationId xmlns:a16="http://schemas.microsoft.com/office/drawing/2014/main" id="{044C5FD5-BD31-4323-A7D3-CF3D56824EEF}"/>
              </a:ext>
            </a:extLst>
          </p:cNvPr>
          <p:cNvSpPr/>
          <p:nvPr/>
        </p:nvSpPr>
        <p:spPr>
          <a:xfrm>
            <a:off x="901145" y="5934670"/>
            <a:ext cx="10111412"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remain faithful to the Lord in our trials, then He will bless us abundantly according to His will and timeline.</a:t>
            </a:r>
          </a:p>
        </p:txBody>
      </p:sp>
    </p:spTree>
    <p:extLst>
      <p:ext uri="{BB962C8B-B14F-4D97-AF65-F5344CB8AC3E}">
        <p14:creationId xmlns:p14="http://schemas.microsoft.com/office/powerpoint/2010/main" val="3690511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1"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5CCDC6-1F0B-47ED-BC62-F67B7E9FE64C}"/>
              </a:ext>
            </a:extLst>
          </p:cNvPr>
          <p:cNvSpPr/>
          <p:nvPr/>
        </p:nvSpPr>
        <p:spPr>
          <a:xfrm>
            <a:off x="1152938" y="3939173"/>
            <a:ext cx="6917635"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How can the Lord bless us if we are faithful during our trials?</a:t>
            </a:r>
          </a:p>
        </p:txBody>
      </p:sp>
      <p:sp>
        <p:nvSpPr>
          <p:cNvPr id="7" name="Rectángulo: esquinas diagonales cortadas 6">
            <a:extLst>
              <a:ext uri="{FF2B5EF4-FFF2-40B4-BE49-F238E27FC236}">
                <a16:creationId xmlns:a16="http://schemas.microsoft.com/office/drawing/2014/main" id="{67D5E907-2FC9-4D0A-93B7-2B742E3258E3}"/>
              </a:ext>
            </a:extLst>
          </p:cNvPr>
          <p:cNvSpPr/>
          <p:nvPr/>
        </p:nvSpPr>
        <p:spPr>
          <a:xfrm>
            <a:off x="2769704" y="1674167"/>
            <a:ext cx="6493565" cy="1943676"/>
          </a:xfrm>
          <a:prstGeom prst="snip2Diag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21E11201-AA4C-4D51-9D72-670B37C517D2}"/>
              </a:ext>
            </a:extLst>
          </p:cNvPr>
          <p:cNvSpPr/>
          <p:nvPr/>
        </p:nvSpPr>
        <p:spPr>
          <a:xfrm>
            <a:off x="3021496" y="1728975"/>
            <a:ext cx="6096000" cy="1754326"/>
          </a:xfrm>
          <a:prstGeom prst="rect">
            <a:avLst/>
          </a:prstGeom>
        </p:spPr>
        <p:txBody>
          <a:bodyPr>
            <a:spAutoFit/>
          </a:bodyPr>
          <a:lstStyle/>
          <a:p>
            <a:pPr algn="ctr"/>
            <a:r>
              <a:rPr lang="en-US" dirty="0">
                <a:solidFill>
                  <a:schemeClr val="bg1"/>
                </a:solidFill>
                <a:latin typeface="Open Sans"/>
              </a:rPr>
              <a:t>“The Lord compensates the faithful for every loss. That which is taken away from those who love the Lord will be added unto them in His own way. While it may not come at the time we desire, the faithful will know that every tear today will eventually be returned a hundredfold with tears of rejoicing and gratitude”</a:t>
            </a:r>
            <a:endParaRPr lang="en-US" dirty="0">
              <a:solidFill>
                <a:schemeClr val="bg1"/>
              </a:solidFill>
            </a:endParaRPr>
          </a:p>
        </p:txBody>
      </p:sp>
      <p:sp>
        <p:nvSpPr>
          <p:cNvPr id="5" name="Rectángulo 4">
            <a:extLst>
              <a:ext uri="{FF2B5EF4-FFF2-40B4-BE49-F238E27FC236}">
                <a16:creationId xmlns:a16="http://schemas.microsoft.com/office/drawing/2014/main" id="{0BED246C-F3C7-4AFE-B6CC-55B95BF7A433}"/>
              </a:ext>
            </a:extLst>
          </p:cNvPr>
          <p:cNvSpPr/>
          <p:nvPr/>
        </p:nvSpPr>
        <p:spPr>
          <a:xfrm>
            <a:off x="1152938" y="4416071"/>
            <a:ext cx="911749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you been blessed as you have remained faithful to the Lord during your trials?</a:t>
            </a:r>
          </a:p>
        </p:txBody>
      </p:sp>
      <p:sp>
        <p:nvSpPr>
          <p:cNvPr id="6" name="Rectángulo 5">
            <a:extLst>
              <a:ext uri="{FF2B5EF4-FFF2-40B4-BE49-F238E27FC236}">
                <a16:creationId xmlns:a16="http://schemas.microsoft.com/office/drawing/2014/main" id="{A24D972B-7FFB-4FE1-9C5C-142A5AD2987B}"/>
              </a:ext>
            </a:extLst>
          </p:cNvPr>
          <p:cNvSpPr/>
          <p:nvPr/>
        </p:nvSpPr>
        <p:spPr>
          <a:xfrm>
            <a:off x="874643" y="935503"/>
            <a:ext cx="8070573"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Joseph B. Wirthlin (1917–2008) of the Quorum of the Twelve Apostles.</a:t>
            </a:r>
          </a:p>
        </p:txBody>
      </p:sp>
    </p:spTree>
    <p:extLst>
      <p:ext uri="{BB962C8B-B14F-4D97-AF65-F5344CB8AC3E}">
        <p14:creationId xmlns:p14="http://schemas.microsoft.com/office/powerpoint/2010/main" val="194490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125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500"/>
                                        <p:tgtEl>
                                          <p:spTgt spid="7"/>
                                        </p:tgtEl>
                                      </p:cBhvr>
                                    </p:animEffect>
                                  </p:childTnLst>
                                </p:cTn>
                              </p:par>
                              <p:par>
                                <p:cTn id="8" presetID="9" presetClass="entr" presetSubtype="0" fill="hold" grpId="0" nodeType="withEffect">
                                  <p:stCondLst>
                                    <p:cond delay="125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1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lementos multimedia en línea 1" title="He Will Give You Help">
            <a:hlinkClick r:id="" action="ppaction://media"/>
            <a:extLst>
              <a:ext uri="{FF2B5EF4-FFF2-40B4-BE49-F238E27FC236}">
                <a16:creationId xmlns:a16="http://schemas.microsoft.com/office/drawing/2014/main" id="{037D7FC8-C032-44D1-86FA-EC04FCC923AE}"/>
              </a:ext>
            </a:extLst>
          </p:cNvPr>
          <p:cNvPicPr>
            <a:picLocks noRot="1" noChangeAspect="1"/>
          </p:cNvPicPr>
          <p:nvPr>
            <a:videoFile r:link="rId1"/>
          </p:nvPr>
        </p:nvPicPr>
        <p:blipFill>
          <a:blip r:embed="rId3"/>
          <a:stretch>
            <a:fillRect/>
          </a:stretch>
        </p:blipFill>
        <p:spPr>
          <a:xfrm>
            <a:off x="2213113" y="1634987"/>
            <a:ext cx="7765774" cy="43682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96689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27962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LESSONS 108 &amp; 109</a:t>
            </a:r>
          </a:p>
        </p:txBody>
      </p:sp>
      <p:sp>
        <p:nvSpPr>
          <p:cNvPr id="5" name="Rectángulo 4">
            <a:extLst>
              <a:ext uri="{FF2B5EF4-FFF2-40B4-BE49-F238E27FC236}">
                <a16:creationId xmlns:a16="http://schemas.microsoft.com/office/drawing/2014/main" id="{65FB66B4-0371-4B73-8B79-F601DC59A55B}"/>
              </a:ext>
            </a:extLst>
          </p:cNvPr>
          <p:cNvSpPr/>
          <p:nvPr/>
        </p:nvSpPr>
        <p:spPr>
          <a:xfrm>
            <a:off x="2286000" y="2459504"/>
            <a:ext cx="7620000" cy="1938992"/>
          </a:xfrm>
          <a:prstGeom prst="rect">
            <a:avLst/>
          </a:prstGeom>
        </p:spPr>
        <p:txBody>
          <a:bodyPr wrap="square">
            <a:spAutoFit/>
          </a:bodyPr>
          <a:lstStyle/>
          <a:p>
            <a:pPr algn="ctr" fontAlgn="base"/>
            <a:r>
              <a:rPr lang="en-US" sz="4000" b="1" dirty="0">
                <a:solidFill>
                  <a:schemeClr val="bg2">
                    <a:lumMod val="50000"/>
                  </a:schemeClr>
                </a:solidFill>
                <a:latin typeface="Georgia" panose="02040502050405020303" pitchFamily="18" charset="0"/>
              </a:rPr>
              <a:t>“Job responds to the words of his friends and testifies of his Redeemer”</a:t>
            </a:r>
            <a:endParaRPr lang="en-US" sz="4000" b="1" dirty="0">
              <a:solidFill>
                <a:schemeClr val="bg2">
                  <a:lumMod val="50000"/>
                </a:schemeClr>
              </a:solidFill>
              <a:effectLst/>
              <a:latin typeface="Georgia" panose="02040502050405020303" pitchFamily="18" charset="0"/>
            </a:endParaRPr>
          </a:p>
        </p:txBody>
      </p:sp>
      <p:sp>
        <p:nvSpPr>
          <p:cNvPr id="6" name="Rectángulo 5">
            <a:extLst>
              <a:ext uri="{FF2B5EF4-FFF2-40B4-BE49-F238E27FC236}">
                <a16:creationId xmlns:a16="http://schemas.microsoft.com/office/drawing/2014/main" id="{851119BA-5B74-4BE0-9C10-56E29AFC012E}"/>
              </a:ext>
            </a:extLst>
          </p:cNvPr>
          <p:cNvSpPr/>
          <p:nvPr/>
        </p:nvSpPr>
        <p:spPr>
          <a:xfrm>
            <a:off x="869386" y="783607"/>
            <a:ext cx="1282723" cy="369332"/>
          </a:xfrm>
          <a:prstGeom prst="rect">
            <a:avLst/>
          </a:prstGeom>
        </p:spPr>
        <p:txBody>
          <a:bodyPr wrap="none">
            <a:spAutoFit/>
          </a:bodyPr>
          <a:lstStyle/>
          <a:p>
            <a:pPr fontAlgn="base"/>
            <a:r>
              <a:rPr lang="en-US" b="1" dirty="0">
                <a:solidFill>
                  <a:schemeClr val="bg1"/>
                </a:solidFill>
                <a:latin typeface="Open Sans"/>
              </a:rPr>
              <a:t>Job 17–37</a:t>
            </a:r>
            <a:endParaRPr lang="en-US" b="1" dirty="0">
              <a:solidFill>
                <a:schemeClr val="bg1"/>
              </a:solidFill>
              <a:effectLst/>
              <a:latin typeface="Open Sans"/>
            </a:endParaRPr>
          </a:p>
        </p:txBody>
      </p:sp>
    </p:spTree>
    <p:extLst>
      <p:ext uri="{BB962C8B-B14F-4D97-AF65-F5344CB8AC3E}">
        <p14:creationId xmlns:p14="http://schemas.microsoft.com/office/powerpoint/2010/main" val="1009481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BFFEAA13-5BE0-457D-9FDE-70F6A90442D0}"/>
              </a:ext>
            </a:extLst>
          </p:cNvPr>
          <p:cNvSpPr/>
          <p:nvPr/>
        </p:nvSpPr>
        <p:spPr>
          <a:xfrm>
            <a:off x="1113180" y="832691"/>
            <a:ext cx="1569663" cy="42242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CE345B40-FCFD-40CA-8AEF-66FAFDB3EEEA}"/>
              </a:ext>
            </a:extLst>
          </p:cNvPr>
          <p:cNvSpPr/>
          <p:nvPr/>
        </p:nvSpPr>
        <p:spPr>
          <a:xfrm>
            <a:off x="1007165" y="1998703"/>
            <a:ext cx="2534886" cy="77615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1B7760C0-8FA0-4B91-994B-BC83A2AB3CFC}"/>
              </a:ext>
            </a:extLst>
          </p:cNvPr>
          <p:cNvSpPr/>
          <p:nvPr/>
        </p:nvSpPr>
        <p:spPr>
          <a:xfrm>
            <a:off x="1007165" y="2395488"/>
            <a:ext cx="9687341" cy="206210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91FC2337-ED6E-4567-841D-2DDE47118605}"/>
              </a:ext>
            </a:extLst>
          </p:cNvPr>
          <p:cNvSpPr/>
          <p:nvPr/>
        </p:nvSpPr>
        <p:spPr>
          <a:xfrm>
            <a:off x="1113181" y="1149015"/>
            <a:ext cx="7566993" cy="69739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B73916E6-0E16-4457-B58D-0223F0312DD2}"/>
              </a:ext>
            </a:extLst>
          </p:cNvPr>
          <p:cNvSpPr/>
          <p:nvPr/>
        </p:nvSpPr>
        <p:spPr>
          <a:xfrm>
            <a:off x="1113183" y="832691"/>
            <a:ext cx="1569660" cy="369332"/>
          </a:xfrm>
          <a:prstGeom prst="rect">
            <a:avLst/>
          </a:prstGeom>
        </p:spPr>
        <p:txBody>
          <a:bodyPr wrap="none">
            <a:spAutoFit/>
          </a:bodyPr>
          <a:lstStyle/>
          <a:p>
            <a:pPr algn="just"/>
            <a:r>
              <a:rPr lang="en-US" b="1" dirty="0">
                <a:latin typeface="Arial" panose="020B0604020202020204" pitchFamily="34" charset="0"/>
                <a:cs typeface="Arial" panose="020B0604020202020204" pitchFamily="34" charset="0"/>
              </a:rPr>
              <a:t>Job 17:1, 15 </a:t>
            </a:r>
          </a:p>
        </p:txBody>
      </p:sp>
      <p:sp>
        <p:nvSpPr>
          <p:cNvPr id="4" name="Rectángulo 3">
            <a:extLst>
              <a:ext uri="{FF2B5EF4-FFF2-40B4-BE49-F238E27FC236}">
                <a16:creationId xmlns:a16="http://schemas.microsoft.com/office/drawing/2014/main" id="{A0992001-7736-4307-A5B5-5A76ADFC4820}"/>
              </a:ext>
            </a:extLst>
          </p:cNvPr>
          <p:cNvSpPr/>
          <p:nvPr/>
        </p:nvSpPr>
        <p:spPr>
          <a:xfrm>
            <a:off x="1113182" y="1149015"/>
            <a:ext cx="76995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My breath is corrupt, my days are extinct, the graves are ready for me.</a:t>
            </a:r>
          </a:p>
        </p:txBody>
      </p:sp>
      <p:sp>
        <p:nvSpPr>
          <p:cNvPr id="5" name="Rectángulo 4">
            <a:extLst>
              <a:ext uri="{FF2B5EF4-FFF2-40B4-BE49-F238E27FC236}">
                <a16:creationId xmlns:a16="http://schemas.microsoft.com/office/drawing/2014/main" id="{0CCF7E09-A144-4FA8-B276-6033031880B1}"/>
              </a:ext>
            </a:extLst>
          </p:cNvPr>
          <p:cNvSpPr/>
          <p:nvPr/>
        </p:nvSpPr>
        <p:spPr>
          <a:xfrm>
            <a:off x="1113181" y="1444705"/>
            <a:ext cx="70236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where is now my hope? as for my hope, who shall see it?</a:t>
            </a:r>
          </a:p>
        </p:txBody>
      </p:sp>
      <p:sp>
        <p:nvSpPr>
          <p:cNvPr id="6" name="Rectángulo 5">
            <a:extLst>
              <a:ext uri="{FF2B5EF4-FFF2-40B4-BE49-F238E27FC236}">
                <a16:creationId xmlns:a16="http://schemas.microsoft.com/office/drawing/2014/main" id="{7F1C85BF-70DF-4D3A-A601-36C5E268A7C6}"/>
              </a:ext>
            </a:extLst>
          </p:cNvPr>
          <p:cNvSpPr/>
          <p:nvPr/>
        </p:nvSpPr>
        <p:spPr>
          <a:xfrm>
            <a:off x="1113181" y="2031077"/>
            <a:ext cx="242887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Job 19:1-3, 14, 19-22</a:t>
            </a:r>
          </a:p>
        </p:txBody>
      </p:sp>
      <p:sp>
        <p:nvSpPr>
          <p:cNvPr id="7" name="Rectángulo 6">
            <a:extLst>
              <a:ext uri="{FF2B5EF4-FFF2-40B4-BE49-F238E27FC236}">
                <a16:creationId xmlns:a16="http://schemas.microsoft.com/office/drawing/2014/main" id="{DCD9AEF7-3A8B-4AE4-AEE9-89C018D23D2E}"/>
              </a:ext>
            </a:extLst>
          </p:cNvPr>
          <p:cNvSpPr/>
          <p:nvPr/>
        </p:nvSpPr>
        <p:spPr>
          <a:xfrm>
            <a:off x="1113181" y="2400409"/>
            <a:ext cx="9687341"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Then Job answered and said,</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How long will ye vex my soul, and break me in pieces with words?</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These ten times have ye reproached me: ye are not ashamed that ye make yourselves strange to me.</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My kinsfolk have failed, and my familiar friends have forgotten me.</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All my inward friends abhorred me: and they whom I loved are turned against me.</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My bone cleaveth to my skin and to my flesh, and I am escaped with the skin of my teeth.</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Have pity upon me, have pity upon me, O ye my friends; for the hand of God hath touched me.</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Why do ye persecute me as God, and are not satisfied with my flesh?</a:t>
            </a:r>
          </a:p>
        </p:txBody>
      </p:sp>
      <p:sp>
        <p:nvSpPr>
          <p:cNvPr id="8" name="Rectángulo 7">
            <a:extLst>
              <a:ext uri="{FF2B5EF4-FFF2-40B4-BE49-F238E27FC236}">
                <a16:creationId xmlns:a16="http://schemas.microsoft.com/office/drawing/2014/main" id="{39127EF0-191F-45DD-8462-2F3C5596471E}"/>
              </a:ext>
            </a:extLst>
          </p:cNvPr>
          <p:cNvSpPr/>
          <p:nvPr/>
        </p:nvSpPr>
        <p:spPr>
          <a:xfrm>
            <a:off x="1113181" y="4647178"/>
            <a:ext cx="654961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Job’s response to his friends?</a:t>
            </a:r>
          </a:p>
        </p:txBody>
      </p:sp>
    </p:spTree>
    <p:extLst>
      <p:ext uri="{BB962C8B-B14F-4D97-AF65-F5344CB8AC3E}">
        <p14:creationId xmlns:p14="http://schemas.microsoft.com/office/powerpoint/2010/main" val="155484696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
                                        <p:tgtEl>
                                          <p:spTgt spid="8"/>
                                        </p:tgtEl>
                                      </p:cBhvr>
                                    </p:animEffect>
                                    <p:anim calcmode="lin" valueType="num">
                                      <p:cBhvr>
                                        <p:cTn id="22" dur="400" fill="hold"/>
                                        <p:tgtEl>
                                          <p:spTgt spid="8"/>
                                        </p:tgtEl>
                                        <p:attrNameLst>
                                          <p:attrName>ppt_x</p:attrName>
                                        </p:attrNameLst>
                                      </p:cBhvr>
                                      <p:tavLst>
                                        <p:tav tm="0">
                                          <p:val>
                                            <p:strVal val="#ppt_x"/>
                                          </p:val>
                                        </p:tav>
                                        <p:tav tm="100000">
                                          <p:val>
                                            <p:strVal val="#ppt_x"/>
                                          </p:val>
                                        </p:tav>
                                      </p:tavLst>
                                    </p:anim>
                                    <p:anim calcmode="lin" valueType="num">
                                      <p:cBhvr>
                                        <p:cTn id="23" dur="400" fill="hold"/>
                                        <p:tgtEl>
                                          <p:spTgt spid="8"/>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281D32D-45BF-461A-9CEE-58768700181E}"/>
              </a:ext>
            </a:extLst>
          </p:cNvPr>
          <p:cNvSpPr/>
          <p:nvPr/>
        </p:nvSpPr>
        <p:spPr>
          <a:xfrm>
            <a:off x="967406" y="819439"/>
            <a:ext cx="1728261" cy="74651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698A9FE6-B2D8-445F-B8BE-AA137120F907}"/>
              </a:ext>
            </a:extLst>
          </p:cNvPr>
          <p:cNvSpPr/>
          <p:nvPr/>
        </p:nvSpPr>
        <p:spPr>
          <a:xfrm>
            <a:off x="967409" y="1149015"/>
            <a:ext cx="9886117" cy="175432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6456F8A2-F5E5-4E2C-BB6F-BC35BD0C84BA}"/>
              </a:ext>
            </a:extLst>
          </p:cNvPr>
          <p:cNvSpPr/>
          <p:nvPr/>
        </p:nvSpPr>
        <p:spPr>
          <a:xfrm>
            <a:off x="1113183" y="819439"/>
            <a:ext cx="1582484"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Job 19:23-27</a:t>
            </a:r>
          </a:p>
        </p:txBody>
      </p:sp>
      <p:sp>
        <p:nvSpPr>
          <p:cNvPr id="4" name="Rectángulo 3">
            <a:extLst>
              <a:ext uri="{FF2B5EF4-FFF2-40B4-BE49-F238E27FC236}">
                <a16:creationId xmlns:a16="http://schemas.microsoft.com/office/drawing/2014/main" id="{9C4FB67E-7AD2-4B7C-8B9D-044B5E612730}"/>
              </a:ext>
            </a:extLst>
          </p:cNvPr>
          <p:cNvSpPr/>
          <p:nvPr/>
        </p:nvSpPr>
        <p:spPr>
          <a:xfrm>
            <a:off x="1113182" y="1149015"/>
            <a:ext cx="9740347"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Oh that my words were now written! oh that they were printed in a book!</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That they were graven with an iron pen and lead in the rock for ever!</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For I know that my redeemer liveth, and that he shall stand at the latter day upon the earth:</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though after my skin worms destroy this body, yet in my flesh shall I see God:</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Whom I shall see for myself, and mine eyes shall behold, and not another; though my reins be consumed within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1E27497-402F-4C3A-9B1E-44252DD07723}"/>
              </a:ext>
            </a:extLst>
          </p:cNvPr>
          <p:cNvSpPr/>
          <p:nvPr/>
        </p:nvSpPr>
        <p:spPr>
          <a:xfrm>
            <a:off x="1113182" y="3088007"/>
            <a:ext cx="39805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Job testify that he knew?</a:t>
            </a:r>
          </a:p>
        </p:txBody>
      </p:sp>
      <p:sp>
        <p:nvSpPr>
          <p:cNvPr id="6" name="Rectángulo 5">
            <a:extLst>
              <a:ext uri="{FF2B5EF4-FFF2-40B4-BE49-F238E27FC236}">
                <a16:creationId xmlns:a16="http://schemas.microsoft.com/office/drawing/2014/main" id="{63D699FA-1393-4A3F-8B97-1B77FE582544}"/>
              </a:ext>
            </a:extLst>
          </p:cNvPr>
          <p:cNvSpPr/>
          <p:nvPr/>
        </p:nvSpPr>
        <p:spPr>
          <a:xfrm>
            <a:off x="1113181" y="3457339"/>
            <a:ext cx="974034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it possible for Job to see God in his physical body after he dies and his physical body decomposes?</a:t>
            </a:r>
          </a:p>
        </p:txBody>
      </p:sp>
      <p:sp>
        <p:nvSpPr>
          <p:cNvPr id="7" name="Rectángulo 6">
            <a:extLst>
              <a:ext uri="{FF2B5EF4-FFF2-40B4-BE49-F238E27FC236}">
                <a16:creationId xmlns:a16="http://schemas.microsoft.com/office/drawing/2014/main" id="{4861E2A7-DD6B-4C0B-8B41-F6990068760A}"/>
              </a:ext>
            </a:extLst>
          </p:cNvPr>
          <p:cNvSpPr/>
          <p:nvPr/>
        </p:nvSpPr>
        <p:spPr>
          <a:xfrm>
            <a:off x="1113180" y="4103670"/>
            <a:ext cx="974034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knowing that Jesus Christ has brought about the Resurrection of all mankind help us as we experience trials? </a:t>
            </a:r>
          </a:p>
        </p:txBody>
      </p:sp>
      <p:sp>
        <p:nvSpPr>
          <p:cNvPr id="8" name="Rectángulo 7">
            <a:extLst>
              <a:ext uri="{FF2B5EF4-FFF2-40B4-BE49-F238E27FC236}">
                <a16:creationId xmlns:a16="http://schemas.microsoft.com/office/drawing/2014/main" id="{0B2B03F3-8510-4620-8AB2-D4ABD4194F5B}"/>
              </a:ext>
            </a:extLst>
          </p:cNvPr>
          <p:cNvSpPr/>
          <p:nvPr/>
        </p:nvSpPr>
        <p:spPr>
          <a:xfrm>
            <a:off x="1113180" y="4776756"/>
            <a:ext cx="9568072"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testimony of the Savior and the Resurrection can give us hope in the midst of our trials.</a:t>
            </a:r>
          </a:p>
        </p:txBody>
      </p:sp>
    </p:spTree>
    <p:extLst>
      <p:ext uri="{BB962C8B-B14F-4D97-AF65-F5344CB8AC3E}">
        <p14:creationId xmlns:p14="http://schemas.microsoft.com/office/powerpoint/2010/main" val="3692322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9"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up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p:cTn id="24" dur="15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15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6" dur="15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15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5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oble onda 4">
            <a:extLst>
              <a:ext uri="{FF2B5EF4-FFF2-40B4-BE49-F238E27FC236}">
                <a16:creationId xmlns:a16="http://schemas.microsoft.com/office/drawing/2014/main" id="{436B0194-4F9D-4C03-9446-64DD1E357F74}"/>
              </a:ext>
            </a:extLst>
          </p:cNvPr>
          <p:cNvSpPr/>
          <p:nvPr/>
        </p:nvSpPr>
        <p:spPr>
          <a:xfrm>
            <a:off x="2445026" y="1497496"/>
            <a:ext cx="7089913" cy="3133176"/>
          </a:xfrm>
          <a:prstGeom prst="doubleWave">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Rectángulo 1">
            <a:extLst>
              <a:ext uri="{FF2B5EF4-FFF2-40B4-BE49-F238E27FC236}">
                <a16:creationId xmlns:a16="http://schemas.microsoft.com/office/drawing/2014/main" id="{5962E519-90A6-43D4-96C2-AA0B969C7F6D}"/>
              </a:ext>
            </a:extLst>
          </p:cNvPr>
          <p:cNvSpPr/>
          <p:nvPr/>
        </p:nvSpPr>
        <p:spPr>
          <a:xfrm>
            <a:off x="911983" y="968273"/>
            <a:ext cx="5694700"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Dallin H. Oaks of the First Presidency, Said:</a:t>
            </a:r>
          </a:p>
        </p:txBody>
      </p:sp>
      <p:sp>
        <p:nvSpPr>
          <p:cNvPr id="4" name="Rectángulo 3">
            <a:extLst>
              <a:ext uri="{FF2B5EF4-FFF2-40B4-BE49-F238E27FC236}">
                <a16:creationId xmlns:a16="http://schemas.microsoft.com/office/drawing/2014/main" id="{0E23D80B-6BD1-4D0B-B2B2-4CD425218392}"/>
              </a:ext>
            </a:extLst>
          </p:cNvPr>
          <p:cNvSpPr/>
          <p:nvPr/>
        </p:nvSpPr>
        <p:spPr>
          <a:xfrm>
            <a:off x="2915479" y="1910400"/>
            <a:ext cx="6122504" cy="2246769"/>
          </a:xfrm>
          <a:prstGeom prst="rect">
            <a:avLst/>
          </a:prstGeom>
        </p:spPr>
        <p:txBody>
          <a:bodyPr wrap="square">
            <a:spAutoFit/>
          </a:bodyPr>
          <a:lstStyle/>
          <a:p>
            <a:pPr algn="ctr"/>
            <a:r>
              <a:rPr lang="en-US" sz="2000" dirty="0">
                <a:solidFill>
                  <a:srgbClr val="333333"/>
                </a:solidFill>
                <a:latin typeface="Georgia" panose="02040502050405020303" pitchFamily="18" charset="0"/>
              </a:rPr>
              <a:t>“The assurance of resurrection gives us the strength and perspective to endure the mortal challenges faced by each of us and by those we love, such things as the physical, mental, or emotional deficiencies we bring with us at birth or acquire during mortal life. Because of the resurrection, we know that these mortal deficiencies are only temporary!” </a:t>
            </a:r>
            <a:endParaRPr lang="en-US" sz="2000" dirty="0">
              <a:latin typeface="Georgia" panose="02040502050405020303" pitchFamily="18" charset="0"/>
            </a:endParaRPr>
          </a:p>
        </p:txBody>
      </p:sp>
      <p:sp>
        <p:nvSpPr>
          <p:cNvPr id="6" name="Rectángulo 5">
            <a:extLst>
              <a:ext uri="{FF2B5EF4-FFF2-40B4-BE49-F238E27FC236}">
                <a16:creationId xmlns:a16="http://schemas.microsoft.com/office/drawing/2014/main" id="{322AE77D-BC34-4316-825C-7F3C58BAEB27}"/>
              </a:ext>
            </a:extLst>
          </p:cNvPr>
          <p:cNvSpPr/>
          <p:nvPr/>
        </p:nvSpPr>
        <p:spPr>
          <a:xfrm>
            <a:off x="911981" y="4900130"/>
            <a:ext cx="9689756"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can a testimony of the Savior and the Resurrection provide hope to someone who is enduring a challenge?</a:t>
            </a:r>
          </a:p>
        </p:txBody>
      </p:sp>
      <p:sp>
        <p:nvSpPr>
          <p:cNvPr id="7" name="Rectángulo 6">
            <a:extLst>
              <a:ext uri="{FF2B5EF4-FFF2-40B4-BE49-F238E27FC236}">
                <a16:creationId xmlns:a16="http://schemas.microsoft.com/office/drawing/2014/main" id="{5037DFAF-3FEF-4F45-8FA7-C5D703500CE3}"/>
              </a:ext>
            </a:extLst>
          </p:cNvPr>
          <p:cNvSpPr/>
          <p:nvPr/>
        </p:nvSpPr>
        <p:spPr>
          <a:xfrm>
            <a:off x="911981" y="5597339"/>
            <a:ext cx="9689755"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When have you witnessed someone’s faith and testimony in the Savior and the Resurrection give him or her hope in the midst of a trial? What did you learn from his or her faith?</a:t>
            </a:r>
          </a:p>
        </p:txBody>
      </p:sp>
    </p:spTree>
    <p:extLst>
      <p:ext uri="{BB962C8B-B14F-4D97-AF65-F5344CB8AC3E}">
        <p14:creationId xmlns:p14="http://schemas.microsoft.com/office/powerpoint/2010/main" val="243011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500" fill="hold"/>
                                        <p:tgtEl>
                                          <p:spTgt spid="7"/>
                                        </p:tgtEl>
                                        <p:attrNameLst>
                                          <p:attrName>ppt_w</p:attrName>
                                        </p:attrNameLst>
                                      </p:cBhvr>
                                      <p:tavLst>
                                        <p:tav tm="0">
                                          <p:val>
                                            <p:strVal val="(6*min(max(#ppt_w*#ppt_h,.3),1)-7.4)/-.7*#ppt_w"/>
                                          </p:val>
                                        </p:tav>
                                        <p:tav tm="100000">
                                          <p:val>
                                            <p:strVal val="#ppt_w"/>
                                          </p:val>
                                        </p:tav>
                                      </p:tavLst>
                                    </p:anim>
                                    <p:anim calcmode="lin" valueType="num">
                                      <p:cBhvr>
                                        <p:cTn id="27" dur="1500" fill="hold"/>
                                        <p:tgtEl>
                                          <p:spTgt spid="7"/>
                                        </p:tgtEl>
                                        <p:attrNameLst>
                                          <p:attrName>ppt_h</p:attrName>
                                        </p:attrNameLst>
                                      </p:cBhvr>
                                      <p:tavLst>
                                        <p:tav tm="0">
                                          <p:val>
                                            <p:strVal val="(6*min(max(#ppt_w*#ppt_h,.3),1)-7.4)/-.7*#ppt_h"/>
                                          </p:val>
                                        </p:tav>
                                        <p:tav tm="100000">
                                          <p:val>
                                            <p:strVal val="#ppt_h"/>
                                          </p:val>
                                        </p:tav>
                                      </p:tavLst>
                                    </p:anim>
                                    <p:anim calcmode="lin" valueType="num">
                                      <p:cBhvr>
                                        <p:cTn id="28" dur="1500" fill="hold"/>
                                        <p:tgtEl>
                                          <p:spTgt spid="7"/>
                                        </p:tgtEl>
                                        <p:attrNameLst>
                                          <p:attrName>ppt_x</p:attrName>
                                        </p:attrNameLst>
                                      </p:cBhvr>
                                      <p:tavLst>
                                        <p:tav tm="0">
                                          <p:val>
                                            <p:fltVal val="0.5"/>
                                          </p:val>
                                        </p:tav>
                                        <p:tav tm="100000">
                                          <p:val>
                                            <p:strVal val="#ppt_x"/>
                                          </p:val>
                                        </p:tav>
                                      </p:tavLst>
                                    </p:anim>
                                    <p:anim calcmode="lin" valueType="num">
                                      <p:cBhvr>
                                        <p:cTn id="29" dur="1500" fill="hold"/>
                                        <p:tgtEl>
                                          <p:spTgt spid="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7523BF5-5E55-4EF5-9065-D103315E1B3A}"/>
              </a:ext>
            </a:extLst>
          </p:cNvPr>
          <p:cNvSpPr/>
          <p:nvPr/>
        </p:nvSpPr>
        <p:spPr>
          <a:xfrm>
            <a:off x="2684649" y="2951946"/>
            <a:ext cx="6822702" cy="954107"/>
          </a:xfrm>
          <a:prstGeom prst="rect">
            <a:avLst/>
          </a:prstGeom>
        </p:spPr>
        <p:txBody>
          <a:bodyPr wrap="none">
            <a:spAutoFit/>
          </a:bodyPr>
          <a:lstStyle/>
          <a:p>
            <a:pPr algn="ctr" fontAlgn="base"/>
            <a:r>
              <a:rPr lang="en-US" sz="2800" b="1" dirty="0">
                <a:solidFill>
                  <a:schemeClr val="bg2"/>
                </a:solidFill>
                <a:latin typeface="Georgia" panose="02040502050405020303" pitchFamily="18" charset="0"/>
                <a:cs typeface="Arial" panose="020B0604020202020204" pitchFamily="34" charset="0"/>
              </a:rPr>
              <a:t>“The Lord instructs Job concerning </a:t>
            </a:r>
          </a:p>
          <a:p>
            <a:pPr algn="ctr" fontAlgn="base"/>
            <a:r>
              <a:rPr lang="en-US" sz="2800" b="1" dirty="0">
                <a:solidFill>
                  <a:schemeClr val="bg2"/>
                </a:solidFill>
                <a:latin typeface="Georgia" panose="02040502050405020303" pitchFamily="18" charset="0"/>
                <a:cs typeface="Arial" panose="020B0604020202020204" pitchFamily="34" charset="0"/>
              </a:rPr>
              <a:t>His power”</a:t>
            </a:r>
            <a:endParaRPr lang="en-US" sz="2800" b="1" dirty="0">
              <a:solidFill>
                <a:schemeClr val="bg2"/>
              </a:solidFill>
              <a:effectLst/>
              <a:latin typeface="Georgia" panose="02040502050405020303" pitchFamily="18" charset="0"/>
              <a:cs typeface="Arial" panose="020B0604020202020204" pitchFamily="34" charset="0"/>
            </a:endParaRPr>
          </a:p>
        </p:txBody>
      </p:sp>
      <p:sp>
        <p:nvSpPr>
          <p:cNvPr id="4" name="Rectángulo 3">
            <a:extLst>
              <a:ext uri="{FF2B5EF4-FFF2-40B4-BE49-F238E27FC236}">
                <a16:creationId xmlns:a16="http://schemas.microsoft.com/office/drawing/2014/main" id="{3949D4C4-B3C2-4BF0-AFFB-050DA0BBD91E}"/>
              </a:ext>
            </a:extLst>
          </p:cNvPr>
          <p:cNvSpPr/>
          <p:nvPr/>
        </p:nvSpPr>
        <p:spPr>
          <a:xfrm>
            <a:off x="1113183" y="968273"/>
            <a:ext cx="126028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Job 38-41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8642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esquinas superiores cortadas 4">
            <a:extLst>
              <a:ext uri="{FF2B5EF4-FFF2-40B4-BE49-F238E27FC236}">
                <a16:creationId xmlns:a16="http://schemas.microsoft.com/office/drawing/2014/main" id="{EEF32350-C029-4281-97E5-96B7D4CC4FF1}"/>
              </a:ext>
            </a:extLst>
          </p:cNvPr>
          <p:cNvSpPr/>
          <p:nvPr/>
        </p:nvSpPr>
        <p:spPr>
          <a:xfrm>
            <a:off x="4638261" y="1722782"/>
            <a:ext cx="6268278" cy="2998472"/>
          </a:xfrm>
          <a:prstGeom prst="snip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E77E983A-B589-4C10-96A8-EA66082E56ED}"/>
              </a:ext>
            </a:extLst>
          </p:cNvPr>
          <p:cNvSpPr/>
          <p:nvPr/>
        </p:nvSpPr>
        <p:spPr>
          <a:xfrm>
            <a:off x="4810539" y="1924329"/>
            <a:ext cx="6096000" cy="2677656"/>
          </a:xfrm>
          <a:prstGeom prst="rect">
            <a:avLst/>
          </a:prstGeom>
        </p:spPr>
        <p:txBody>
          <a:bodyPr>
            <a:spAutoFit/>
          </a:bodyPr>
          <a:lstStyle/>
          <a:p>
            <a:pPr algn="ctr"/>
            <a:r>
              <a:rPr lang="en-US" sz="2400" dirty="0">
                <a:solidFill>
                  <a:srgbClr val="333333"/>
                </a:solidFill>
                <a:latin typeface="Georgia" panose="02040502050405020303" pitchFamily="18" charset="0"/>
              </a:rPr>
              <a:t>“From the limited perspective of those who do not have knowledge, understanding, or faith in the Father’s plan—who look at the world only through the lens of mortality with its wars, violence, disease, and evil—this life can seem depressing, chaotic, unfair, and meaningless”</a:t>
            </a:r>
            <a:endParaRPr lang="en-US" sz="2400" dirty="0">
              <a:latin typeface="Georgia" panose="02040502050405020303" pitchFamily="18" charset="0"/>
            </a:endParaRPr>
          </a:p>
        </p:txBody>
      </p:sp>
      <p:sp>
        <p:nvSpPr>
          <p:cNvPr id="4" name="Rectángulo 3">
            <a:extLst>
              <a:ext uri="{FF2B5EF4-FFF2-40B4-BE49-F238E27FC236}">
                <a16:creationId xmlns:a16="http://schemas.microsoft.com/office/drawing/2014/main" id="{D0E4219B-BFD3-4F3A-8CB0-07F7C6FBC12B}"/>
              </a:ext>
            </a:extLst>
          </p:cNvPr>
          <p:cNvSpPr/>
          <p:nvPr/>
        </p:nvSpPr>
        <p:spPr>
          <a:xfrm>
            <a:off x="1113182" y="779683"/>
            <a:ext cx="4439479"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Quentin L. Cook of the Quorum of the Twelve Apostles, Said:</a:t>
            </a:r>
          </a:p>
        </p:txBody>
      </p:sp>
      <p:sp>
        <p:nvSpPr>
          <p:cNvPr id="6" name="Rectángulo 5">
            <a:extLst>
              <a:ext uri="{FF2B5EF4-FFF2-40B4-BE49-F238E27FC236}">
                <a16:creationId xmlns:a16="http://schemas.microsoft.com/office/drawing/2014/main" id="{FEFD2B1A-1C15-468E-A634-E1580855B513}"/>
              </a:ext>
            </a:extLst>
          </p:cNvPr>
          <p:cNvSpPr/>
          <p:nvPr/>
        </p:nvSpPr>
        <p:spPr>
          <a:xfrm>
            <a:off x="1113182" y="5106431"/>
            <a:ext cx="568617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cause us to have a limited perspective? </a:t>
            </a:r>
          </a:p>
        </p:txBody>
      </p:sp>
    </p:spTree>
    <p:extLst>
      <p:ext uri="{BB962C8B-B14F-4D97-AF65-F5344CB8AC3E}">
        <p14:creationId xmlns:p14="http://schemas.microsoft.com/office/powerpoint/2010/main" val="36717462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6E89DEF-C8DB-4435-A7F1-85D92B83186E}"/>
              </a:ext>
            </a:extLst>
          </p:cNvPr>
          <p:cNvSpPr/>
          <p:nvPr/>
        </p:nvSpPr>
        <p:spPr>
          <a:xfrm>
            <a:off x="834886" y="-666829"/>
            <a:ext cx="76332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the questions the Lord asked Job? </a:t>
            </a:r>
          </a:p>
        </p:txBody>
      </p:sp>
      <p:sp>
        <p:nvSpPr>
          <p:cNvPr id="14" name="Rectángulo 13">
            <a:extLst>
              <a:ext uri="{FF2B5EF4-FFF2-40B4-BE49-F238E27FC236}">
                <a16:creationId xmlns:a16="http://schemas.microsoft.com/office/drawing/2014/main" id="{CF32874D-80E6-4740-990A-2E4D0FD6AE9F}"/>
              </a:ext>
            </a:extLst>
          </p:cNvPr>
          <p:cNvSpPr/>
          <p:nvPr/>
        </p:nvSpPr>
        <p:spPr>
          <a:xfrm>
            <a:off x="834886" y="968273"/>
            <a:ext cx="1615411" cy="55399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646A5A87-6E6F-442C-B563-82EE6BE1C2FE}"/>
              </a:ext>
            </a:extLst>
          </p:cNvPr>
          <p:cNvSpPr/>
          <p:nvPr/>
        </p:nvSpPr>
        <p:spPr>
          <a:xfrm>
            <a:off x="834886" y="1306827"/>
            <a:ext cx="9501810" cy="110552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diagonales cortadas 11">
            <a:extLst>
              <a:ext uri="{FF2B5EF4-FFF2-40B4-BE49-F238E27FC236}">
                <a16:creationId xmlns:a16="http://schemas.microsoft.com/office/drawing/2014/main" id="{D6B4D584-23AD-4DD0-9511-5BF700DC6D48}"/>
              </a:ext>
            </a:extLst>
          </p:cNvPr>
          <p:cNvSpPr/>
          <p:nvPr/>
        </p:nvSpPr>
        <p:spPr>
          <a:xfrm>
            <a:off x="1060173" y="3415096"/>
            <a:ext cx="9859617" cy="1495193"/>
          </a:xfrm>
          <a:prstGeom prst="snip2Diag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2C2DD78A-56B1-4261-8D15-63B19B52C33B}"/>
              </a:ext>
            </a:extLst>
          </p:cNvPr>
          <p:cNvSpPr/>
          <p:nvPr/>
        </p:nvSpPr>
        <p:spPr>
          <a:xfrm>
            <a:off x="967407" y="1291439"/>
            <a:ext cx="9859617" cy="113877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Where wast thou when I laid the foundations of the earth? declare, if thou hast understanding.</a:t>
            </a:r>
          </a:p>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Who hath laid the measures thereof, if thou knowest? or who hath stretched the line upon it?</a:t>
            </a:r>
          </a:p>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Whereupon are the foundations thereof fastened? or who laid the corner stone thereof;</a:t>
            </a:r>
          </a:p>
          <a:p>
            <a:pPr algn="just" fontAlgn="base"/>
            <a:r>
              <a:rPr lang="en-US" sz="1700" b="1" dirty="0">
                <a:solidFill>
                  <a:schemeClr val="bg1"/>
                </a:solidFill>
                <a:latin typeface="Arial" panose="020B0604020202020204" pitchFamily="34" charset="0"/>
                <a:cs typeface="Arial" panose="020B0604020202020204" pitchFamily="34" charset="0"/>
              </a:rPr>
              <a:t>7 </a:t>
            </a:r>
            <a:r>
              <a:rPr lang="en-US" sz="1700" dirty="0">
                <a:solidFill>
                  <a:schemeClr val="bg1"/>
                </a:solidFill>
                <a:latin typeface="Arial" panose="020B0604020202020204" pitchFamily="34" charset="0"/>
                <a:cs typeface="Arial" panose="020B0604020202020204" pitchFamily="34" charset="0"/>
              </a:rPr>
              <a:t>When the morning stars sang together, and all the sons of God shouted for joy?</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1F49A20D-D0D5-4203-B4D1-BF7CC0D7B4E2}"/>
              </a:ext>
            </a:extLst>
          </p:cNvPr>
          <p:cNvSpPr/>
          <p:nvPr/>
        </p:nvSpPr>
        <p:spPr>
          <a:xfrm>
            <a:off x="1060173" y="968273"/>
            <a:ext cx="1390124"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Job 38:4-7</a:t>
            </a:r>
            <a:r>
              <a:rPr lang="en-US" b="1" dirty="0">
                <a:solidFill>
                  <a:schemeClr val="bg1"/>
                </a:solidFill>
                <a:latin typeface="Arial" panose="020B0604020202020204" pitchFamily="34" charset="0"/>
                <a:cs typeface="Arial" panose="020B0604020202020204" pitchFamily="34" charset="0"/>
              </a:rPr>
              <a:t> </a:t>
            </a:r>
          </a:p>
        </p:txBody>
      </p:sp>
      <p:sp>
        <p:nvSpPr>
          <p:cNvPr id="7" name="Rectángulo 6">
            <a:extLst>
              <a:ext uri="{FF2B5EF4-FFF2-40B4-BE49-F238E27FC236}">
                <a16:creationId xmlns:a16="http://schemas.microsoft.com/office/drawing/2014/main" id="{E22248ED-3D80-435B-93D3-4F10436C62E3}"/>
              </a:ext>
            </a:extLst>
          </p:cNvPr>
          <p:cNvSpPr/>
          <p:nvPr/>
        </p:nvSpPr>
        <p:spPr>
          <a:xfrm>
            <a:off x="1199320" y="3415096"/>
            <a:ext cx="9395791" cy="1477328"/>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“We lived before our birth into mortality. In our premortal state, we were doubtless among the sons and daughters of God who shouted for joy because of the opportunity to come to this challenging yet necessary mortal existence [see Job 38:7]. We knew that our purpose was to gain a physical body, to overcome trials, and to prove that we would keep the commandments of God”</a:t>
            </a:r>
          </a:p>
        </p:txBody>
      </p:sp>
      <p:sp>
        <p:nvSpPr>
          <p:cNvPr id="8" name="Rectángulo 7">
            <a:extLst>
              <a:ext uri="{FF2B5EF4-FFF2-40B4-BE49-F238E27FC236}">
                <a16:creationId xmlns:a16="http://schemas.microsoft.com/office/drawing/2014/main" id="{B7C87235-494F-424D-BF26-4F2FA873CD47}"/>
              </a:ext>
            </a:extLst>
          </p:cNvPr>
          <p:cNvSpPr/>
          <p:nvPr/>
        </p:nvSpPr>
        <p:spPr>
          <a:xfrm>
            <a:off x="967408" y="3045764"/>
            <a:ext cx="5480988" cy="369332"/>
          </a:xfrm>
          <a:prstGeom prst="rect">
            <a:avLst/>
          </a:prstGeom>
        </p:spPr>
        <p:txBody>
          <a:bodyPr wrap="none">
            <a:spAutoFit/>
          </a:bodyPr>
          <a:lstStyle/>
          <a:p>
            <a:pPr algn="just"/>
            <a:r>
              <a:rPr lang="en-US" b="1" dirty="0">
                <a:solidFill>
                  <a:schemeClr val="bg2"/>
                </a:solidFill>
                <a:latin typeface="Arial" panose="020B0604020202020204" pitchFamily="34" charset="0"/>
                <a:cs typeface="Arial" panose="020B0604020202020204" pitchFamily="34" charset="0"/>
              </a:rPr>
              <a:t>President Thomas S. Monson (1927-2018), Said:</a:t>
            </a:r>
          </a:p>
        </p:txBody>
      </p:sp>
      <p:sp>
        <p:nvSpPr>
          <p:cNvPr id="9" name="Rectángulo 8">
            <a:extLst>
              <a:ext uri="{FF2B5EF4-FFF2-40B4-BE49-F238E27FC236}">
                <a16:creationId xmlns:a16="http://schemas.microsoft.com/office/drawing/2014/main" id="{896F4DDA-67E0-4FB9-B20D-ED3756B41A39}"/>
              </a:ext>
            </a:extLst>
          </p:cNvPr>
          <p:cNvSpPr/>
          <p:nvPr/>
        </p:nvSpPr>
        <p:spPr>
          <a:xfrm>
            <a:off x="967407" y="4938590"/>
            <a:ext cx="962770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President Monson’s statement help you understand the meaning of verse 7?</a:t>
            </a:r>
          </a:p>
        </p:txBody>
      </p:sp>
      <p:sp>
        <p:nvSpPr>
          <p:cNvPr id="10" name="Rectángulo 9">
            <a:extLst>
              <a:ext uri="{FF2B5EF4-FFF2-40B4-BE49-F238E27FC236}">
                <a16:creationId xmlns:a16="http://schemas.microsoft.com/office/drawing/2014/main" id="{00972C55-7F13-4E98-A654-4562FF244F93}"/>
              </a:ext>
            </a:extLst>
          </p:cNvPr>
          <p:cNvSpPr/>
          <p:nvPr/>
        </p:nvSpPr>
        <p:spPr>
          <a:xfrm>
            <a:off x="967407" y="5354088"/>
            <a:ext cx="9501810"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Before we were born on earth, we lived with Heavenly Father and rejoiced in His plan of happiness.</a:t>
            </a:r>
          </a:p>
        </p:txBody>
      </p:sp>
      <p:sp>
        <p:nvSpPr>
          <p:cNvPr id="11" name="Rectángulo 10">
            <a:extLst>
              <a:ext uri="{FF2B5EF4-FFF2-40B4-BE49-F238E27FC236}">
                <a16:creationId xmlns:a16="http://schemas.microsoft.com/office/drawing/2014/main" id="{D37C3D0B-A3C0-4610-8770-5CCC8EA4C07D}"/>
              </a:ext>
            </a:extLst>
          </p:cNvPr>
          <p:cNvSpPr/>
          <p:nvPr/>
        </p:nvSpPr>
        <p:spPr>
          <a:xfrm>
            <a:off x="967407" y="6070341"/>
            <a:ext cx="816334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understanding this truth help us when we face challenges?</a:t>
            </a:r>
          </a:p>
        </p:txBody>
      </p:sp>
    </p:spTree>
    <p:extLst>
      <p:ext uri="{BB962C8B-B14F-4D97-AF65-F5344CB8AC3E}">
        <p14:creationId xmlns:p14="http://schemas.microsoft.com/office/powerpoint/2010/main" val="2790951542"/>
      </p:ext>
    </p:extLst>
  </p:cSld>
  <p:clrMapOvr>
    <a:masterClrMapping/>
  </p:clrMapOvr>
  <mc:AlternateContent xmlns:mc="http://schemas.openxmlformats.org/markup-compatibility/2006" xmlns:p14="http://schemas.microsoft.com/office/powerpoint/2010/main">
    <mc:Choice Requires="p14">
      <p:transition spd="slow" p14:dur="15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00938 0.00509 L 0.11146 0.12963 C 0.13425 0.15602 0.1474 0.19537 0.1474 0.23634 C 0.1474 0.28287 0.13425 0.32014 0.11146 0.34653 L 0.00938 0.4713 " pathEditMode="relative" rAng="0" ptsTypes="AAAAA">
                                      <p:cBhvr>
                                        <p:cTn id="6" dur="2500" fill="hold"/>
                                        <p:tgtEl>
                                          <p:spTgt spid="6"/>
                                        </p:tgtEl>
                                        <p:attrNameLst>
                                          <p:attrName>ppt_x</p:attrName>
                                          <p:attrName>ppt_y</p:attrName>
                                        </p:attrNameLst>
                                      </p:cBhvr>
                                      <p:rCtr x="6901" y="2331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750" fill="hold"/>
                                        <p:tgtEl>
                                          <p:spTgt spid="7"/>
                                        </p:tgtEl>
                                        <p:attrNameLst>
                                          <p:attrName>ppt_w</p:attrName>
                                        </p:attrNameLst>
                                      </p:cBhvr>
                                      <p:tavLst>
                                        <p:tav tm="0">
                                          <p:val>
                                            <p:strVal val="#ppt_w+.3"/>
                                          </p:val>
                                        </p:tav>
                                        <p:tav tm="100000">
                                          <p:val>
                                            <p:strVal val="#ppt_w"/>
                                          </p:val>
                                        </p:tav>
                                      </p:tavLst>
                                    </p:anim>
                                    <p:anim calcmode="lin" valueType="num">
                                      <p:cBhvr>
                                        <p:cTn id="19" dur="1750" fill="hold"/>
                                        <p:tgtEl>
                                          <p:spTgt spid="7"/>
                                        </p:tgtEl>
                                        <p:attrNameLst>
                                          <p:attrName>ppt_h</p:attrName>
                                        </p:attrNameLst>
                                      </p:cBhvr>
                                      <p:tavLst>
                                        <p:tav tm="0">
                                          <p:val>
                                            <p:strVal val="#ppt_h"/>
                                          </p:val>
                                        </p:tav>
                                        <p:tav tm="100000">
                                          <p:val>
                                            <p:strVal val="#ppt_h"/>
                                          </p:val>
                                        </p:tav>
                                      </p:tavLst>
                                    </p:anim>
                                    <p:animEffect transition="in" filter="fade">
                                      <p:cBhvr>
                                        <p:cTn id="20" dur="1750"/>
                                        <p:tgtEl>
                                          <p:spTgt spid="7"/>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750" fill="hold"/>
                                        <p:tgtEl>
                                          <p:spTgt spid="12"/>
                                        </p:tgtEl>
                                        <p:attrNameLst>
                                          <p:attrName>ppt_w</p:attrName>
                                        </p:attrNameLst>
                                      </p:cBhvr>
                                      <p:tavLst>
                                        <p:tav tm="0">
                                          <p:val>
                                            <p:strVal val="#ppt_w+.3"/>
                                          </p:val>
                                        </p:tav>
                                        <p:tav tm="100000">
                                          <p:val>
                                            <p:strVal val="#ppt_w"/>
                                          </p:val>
                                        </p:tav>
                                      </p:tavLst>
                                    </p:anim>
                                    <p:anim calcmode="lin" valueType="num">
                                      <p:cBhvr>
                                        <p:cTn id="24" dur="1750" fill="hold"/>
                                        <p:tgtEl>
                                          <p:spTgt spid="12"/>
                                        </p:tgtEl>
                                        <p:attrNameLst>
                                          <p:attrName>ppt_h</p:attrName>
                                        </p:attrNameLst>
                                      </p:cBhvr>
                                      <p:tavLst>
                                        <p:tav tm="0">
                                          <p:val>
                                            <p:strVal val="#ppt_h"/>
                                          </p:val>
                                        </p:tav>
                                        <p:tav tm="100000">
                                          <p:val>
                                            <p:strVal val="#ppt_h"/>
                                          </p:val>
                                        </p:tav>
                                      </p:tavLst>
                                    </p:anim>
                                    <p:animEffect transition="in" filter="fade">
                                      <p:cBhvr>
                                        <p:cTn id="25" dur="175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FBECB75-3BF7-4A9E-B0EA-07FF83BD5056}"/>
              </a:ext>
            </a:extLst>
          </p:cNvPr>
          <p:cNvSpPr/>
          <p:nvPr/>
        </p:nvSpPr>
        <p:spPr>
          <a:xfrm>
            <a:off x="1769165" y="2828835"/>
            <a:ext cx="8653670" cy="1077218"/>
          </a:xfrm>
          <a:prstGeom prst="rect">
            <a:avLst/>
          </a:prstGeom>
        </p:spPr>
        <p:txBody>
          <a:bodyPr wrap="square">
            <a:spAutoFit/>
          </a:bodyPr>
          <a:lstStyle/>
          <a:p>
            <a:pPr algn="ctr" fontAlgn="base"/>
            <a:r>
              <a:rPr lang="en-US" sz="3200" b="1" dirty="0">
                <a:solidFill>
                  <a:schemeClr val="bg2"/>
                </a:solidFill>
                <a:latin typeface="Trebuchet MS" panose="020B0603020202020204" pitchFamily="34" charset="0"/>
                <a:cs typeface="Arial" panose="020B0604020202020204" pitchFamily="34" charset="0"/>
              </a:rPr>
              <a:t>“The Lord blesses Job so that he is more prosperous than when he began”</a:t>
            </a:r>
            <a:endParaRPr lang="en-US" sz="3200" b="1" dirty="0">
              <a:solidFill>
                <a:schemeClr val="bg2"/>
              </a:solidFill>
              <a:effectLst/>
              <a:latin typeface="Trebuchet MS" panose="020B0603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7895ECFA-A8E5-4690-9379-854675C5CBA2}"/>
              </a:ext>
            </a:extLst>
          </p:cNvPr>
          <p:cNvSpPr/>
          <p:nvPr/>
        </p:nvSpPr>
        <p:spPr>
          <a:xfrm>
            <a:off x="1113183" y="783607"/>
            <a:ext cx="91563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Job 42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896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3</TotalTime>
  <Words>1271</Words>
  <Application>Microsoft Office PowerPoint</Application>
  <PresentationFormat>Widescreen</PresentationFormat>
  <Paragraphs>67</Paragraphs>
  <Slides>12</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Bahnschrift</vt:lpstr>
      <vt:lpstr>Calibri</vt:lpstr>
      <vt:lpstr>Georgia</vt:lpstr>
      <vt:lpstr>Open Sans</vt:lpstr>
      <vt:lpstr>Rockwell</vt:lpstr>
      <vt:lpstr>Trebuchet MS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4839</cp:revision>
  <dcterms:created xsi:type="dcterms:W3CDTF">2018-08-29T04:26:39Z</dcterms:created>
  <dcterms:modified xsi:type="dcterms:W3CDTF">2022-02-05T02:58:47Z</dcterms:modified>
</cp:coreProperties>
</file>