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560" r:id="rId3"/>
    <p:sldId id="561" r:id="rId4"/>
    <p:sldId id="562" r:id="rId5"/>
    <p:sldId id="563" r:id="rId6"/>
    <p:sldId id="564" r:id="rId7"/>
    <p:sldId id="565" r:id="rId8"/>
    <p:sldId id="566" r:id="rId9"/>
    <p:sldId id="567" r:id="rId10"/>
    <p:sldId id="568" r:id="rId11"/>
    <p:sldId id="5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97159"/>
    <a:srgbClr val="D8C0D3"/>
    <a:srgbClr val="B9DF63"/>
    <a:srgbClr val="4D6F0F"/>
    <a:srgbClr val="FFCCFF"/>
    <a:srgbClr val="CC0000"/>
    <a:srgbClr val="D6E513"/>
    <a:srgbClr val="6372D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9" autoAdjust="0"/>
    <p:restoredTop sz="94660"/>
  </p:normalViewPr>
  <p:slideViewPr>
    <p:cSldViewPr snapToGrid="0">
      <p:cViewPr varScale="1">
        <p:scale>
          <a:sx n="60" d="100"/>
          <a:sy n="60" d="100"/>
        </p:scale>
        <p:origin x="90" y="3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2/29/2020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0brsdTeKef8?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5E1xLryM1d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7910D11F-628B-454A-B6F8-B5549020A3D9}"/>
              </a:ext>
            </a:extLst>
          </p:cNvPr>
          <p:cNvSpPr txBox="1"/>
          <p:nvPr/>
        </p:nvSpPr>
        <p:spPr>
          <a:xfrm>
            <a:off x="6268281" y="2874955"/>
            <a:ext cx="4540833" cy="830997"/>
          </a:xfrm>
          <a:prstGeom prst="rect">
            <a:avLst/>
          </a:prstGeom>
          <a:noFill/>
        </p:spPr>
        <p:txBody>
          <a:bodyPr wrap="square" rtlCol="0">
            <a:spAutoFit/>
          </a:bodyPr>
          <a:lstStyle/>
          <a:p>
            <a:pPr algn="ctr"/>
            <a:r>
              <a:rPr lang="en-US" sz="4800" b="1" dirty="0">
                <a:solidFill>
                  <a:schemeClr val="accent2">
                    <a:lumMod val="75000"/>
                  </a:schemeClr>
                </a:solidFill>
                <a:effectLst>
                  <a:outerShdw blurRad="38100" dist="38100" dir="2700000" algn="tl">
                    <a:srgbClr val="000000">
                      <a:alpha val="43137"/>
                    </a:srgbClr>
                  </a:outerShdw>
                </a:effectLst>
                <a:latin typeface="Courier New" panose="02070309020205020404" pitchFamily="49" charset="0"/>
                <a:ea typeface="Cambria" panose="02040503050406030204" pitchFamily="18" charset="0"/>
                <a:cs typeface="Courier New" panose="02070309020205020404" pitchFamily="49" charset="0"/>
              </a:rPr>
              <a:t>SEMINARY</a:t>
            </a:r>
          </a:p>
        </p:txBody>
      </p:sp>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1"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rPr>
              <a:t>LESSON 48</a:t>
            </a:r>
          </a:p>
          <a:p>
            <a:pPr algn="just"/>
            <a:endPar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endParaRPr>
          </a:p>
        </p:txBody>
      </p:sp>
      <p:pic>
        <p:nvPicPr>
          <p:cNvPr id="2" name="Elementos multimedia en línea 1" title="Step 5: Confession -  Moroni's Story About Drug Addiction Recovery">
            <a:hlinkClick r:id="" action="ppaction://media"/>
            <a:extLst>
              <a:ext uri="{FF2B5EF4-FFF2-40B4-BE49-F238E27FC236}">
                <a16:creationId xmlns:a16="http://schemas.microsoft.com/office/drawing/2014/main" id="{B042E8F6-AF08-4DCE-A505-879356B57A88}"/>
              </a:ext>
            </a:extLst>
          </p:cNvPr>
          <p:cNvPicPr>
            <a:picLocks noRot="1" noChangeAspect="1"/>
          </p:cNvPicPr>
          <p:nvPr>
            <a:videoFile r:link="rId1"/>
          </p:nvPr>
        </p:nvPicPr>
        <p:blipFill>
          <a:blip r:embed="rId3"/>
          <a:stretch>
            <a:fillRect/>
          </a:stretch>
        </p:blipFill>
        <p:spPr>
          <a:xfrm>
            <a:off x="2397171" y="1528970"/>
            <a:ext cx="7647977" cy="43019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3609314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rPr>
              <a:t>LESSON 48</a:t>
            </a:r>
          </a:p>
          <a:p>
            <a:pPr algn="just"/>
            <a:endPar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endParaRPr>
          </a:p>
        </p:txBody>
      </p:sp>
      <p:pic>
        <p:nvPicPr>
          <p:cNvPr id="2" name="Elementos multimedia en línea 1" title="Sherem Denies Christ | Jacob 7 | Book of Mormon">
            <a:hlinkClick r:id="" action="ppaction://media"/>
            <a:extLst>
              <a:ext uri="{FF2B5EF4-FFF2-40B4-BE49-F238E27FC236}">
                <a16:creationId xmlns:a16="http://schemas.microsoft.com/office/drawing/2014/main" id="{2638FCB0-66AA-49DF-9D28-7DCF0DFDD1F3}"/>
              </a:ext>
            </a:extLst>
          </p:cNvPr>
          <p:cNvPicPr>
            <a:picLocks noRot="1" noChangeAspect="1"/>
          </p:cNvPicPr>
          <p:nvPr>
            <a:videoFile r:link="rId1"/>
          </p:nvPr>
        </p:nvPicPr>
        <p:blipFill>
          <a:blip r:embed="rId3"/>
          <a:stretch>
            <a:fillRect/>
          </a:stretch>
        </p:blipFill>
        <p:spPr>
          <a:xfrm>
            <a:off x="2036418" y="1330187"/>
            <a:ext cx="8119164" cy="4567030"/>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1403971011"/>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rPr>
              <a:t>LESSON 48</a:t>
            </a:r>
          </a:p>
          <a:p>
            <a:pPr algn="just"/>
            <a:endPar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1CB6FE94-55D6-4A3D-ABF8-CE1B35ECE273}"/>
              </a:ext>
            </a:extLst>
          </p:cNvPr>
          <p:cNvSpPr/>
          <p:nvPr/>
        </p:nvSpPr>
        <p:spPr>
          <a:xfrm>
            <a:off x="4472799" y="2921168"/>
            <a:ext cx="3246402" cy="1015663"/>
          </a:xfrm>
          <a:prstGeom prst="rect">
            <a:avLst/>
          </a:prstGeom>
        </p:spPr>
        <p:txBody>
          <a:bodyPr wrap="none">
            <a:spAutoFit/>
          </a:bodyPr>
          <a:lstStyle/>
          <a:p>
            <a:r>
              <a:rPr lang="en-US" sz="6000" dirty="0">
                <a:solidFill>
                  <a:schemeClr val="accent5">
                    <a:lumMod val="75000"/>
                  </a:schemeClr>
                </a:solidFill>
                <a:latin typeface="Consolas" panose="020B0609020204030204" pitchFamily="49" charset="0"/>
              </a:rPr>
              <a:t>Jacob 7</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rPr>
              <a:t>LESSON 48</a:t>
            </a:r>
          </a:p>
          <a:p>
            <a:pPr algn="just"/>
            <a:endPar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6B48CF69-50EB-44CC-A63B-E0E843C6F4A1}"/>
              </a:ext>
            </a:extLst>
          </p:cNvPr>
          <p:cNvSpPr/>
          <p:nvPr/>
        </p:nvSpPr>
        <p:spPr>
          <a:xfrm>
            <a:off x="1183333" y="928516"/>
            <a:ext cx="158248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Jacob 7:1-14</a:t>
            </a:r>
          </a:p>
        </p:txBody>
      </p:sp>
      <p:sp>
        <p:nvSpPr>
          <p:cNvPr id="4" name="Rectángulo 3">
            <a:extLst>
              <a:ext uri="{FF2B5EF4-FFF2-40B4-BE49-F238E27FC236}">
                <a16:creationId xmlns:a16="http://schemas.microsoft.com/office/drawing/2014/main" id="{49F5C759-87EC-4C3D-AFE1-52C82A59EFC7}"/>
              </a:ext>
            </a:extLst>
          </p:cNvPr>
          <p:cNvSpPr/>
          <p:nvPr/>
        </p:nvSpPr>
        <p:spPr>
          <a:xfrm>
            <a:off x="2266121" y="2367171"/>
            <a:ext cx="7659757" cy="2123658"/>
          </a:xfrm>
          <a:prstGeom prst="rect">
            <a:avLst/>
          </a:prstGeom>
        </p:spPr>
        <p:txBody>
          <a:bodyPr wrap="square">
            <a:spAutoFit/>
          </a:bodyPr>
          <a:lstStyle/>
          <a:p>
            <a:pPr algn="ctr"/>
            <a:r>
              <a:rPr lang="en-US" sz="4400" dirty="0">
                <a:solidFill>
                  <a:schemeClr val="bg1"/>
                </a:solidFill>
              </a:rPr>
              <a:t>“Jacob relies on the Lord as he faces Sherem, an anti-Christ”</a:t>
            </a:r>
          </a:p>
        </p:txBody>
      </p:sp>
    </p:spTree>
    <p:extLst>
      <p:ext uri="{BB962C8B-B14F-4D97-AF65-F5344CB8AC3E}">
        <p14:creationId xmlns:p14="http://schemas.microsoft.com/office/powerpoint/2010/main" val="409407909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5F14733-C680-4EE5-900F-47F100E93447}"/>
              </a:ext>
            </a:extLst>
          </p:cNvPr>
          <p:cNvSpPr/>
          <p:nvPr/>
        </p:nvSpPr>
        <p:spPr>
          <a:xfrm>
            <a:off x="649007" y="1433321"/>
            <a:ext cx="1573862" cy="8607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DD326579-473D-42B1-95F3-9DE5E3CDC06E}"/>
              </a:ext>
            </a:extLst>
          </p:cNvPr>
          <p:cNvSpPr/>
          <p:nvPr/>
        </p:nvSpPr>
        <p:spPr>
          <a:xfrm>
            <a:off x="649007" y="1770569"/>
            <a:ext cx="9794404" cy="3539430"/>
          </a:xfrm>
          <a:prstGeom prst="roundRect">
            <a:avLst>
              <a:gd name="adj" fmla="val 12588"/>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rPr>
              <a:t>LESSON 48</a:t>
            </a:r>
          </a:p>
          <a:p>
            <a:pPr algn="just"/>
            <a:endPar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3E3A4C3E-4EED-4CDB-8740-872604CE5DB6}"/>
              </a:ext>
            </a:extLst>
          </p:cNvPr>
          <p:cNvSpPr/>
          <p:nvPr/>
        </p:nvSpPr>
        <p:spPr>
          <a:xfrm>
            <a:off x="768625" y="899996"/>
            <a:ext cx="9978887" cy="369332"/>
          </a:xfrm>
          <a:prstGeom prst="rect">
            <a:avLst/>
          </a:prstGeom>
        </p:spPr>
        <p:txBody>
          <a:bodyPr wrap="square">
            <a:spAutoFit/>
          </a:bodyPr>
          <a:lstStyle/>
          <a:p>
            <a:pPr algn="just"/>
            <a:r>
              <a:rPr lang="en-US" dirty="0">
                <a:solidFill>
                  <a:schemeClr val="accent1">
                    <a:lumMod val="75000"/>
                  </a:schemeClr>
                </a:solidFill>
                <a:latin typeface="Bahnschrift SemiLight SemiConde" panose="020B0502040204020203" pitchFamily="34" charset="0"/>
              </a:rPr>
              <a:t>“One of mortality’s great tests comes when our beliefs are questioned or criticized” (Elder Robert D. Hales).</a:t>
            </a:r>
          </a:p>
        </p:txBody>
      </p:sp>
      <p:sp>
        <p:nvSpPr>
          <p:cNvPr id="4" name="Rectángulo 3">
            <a:extLst>
              <a:ext uri="{FF2B5EF4-FFF2-40B4-BE49-F238E27FC236}">
                <a16:creationId xmlns:a16="http://schemas.microsoft.com/office/drawing/2014/main" id="{DEA09B8B-2003-40A8-A700-794DCD94B630}"/>
              </a:ext>
            </a:extLst>
          </p:cNvPr>
          <p:cNvSpPr/>
          <p:nvPr/>
        </p:nvSpPr>
        <p:spPr>
          <a:xfrm>
            <a:off x="768625" y="1433321"/>
            <a:ext cx="14542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7:1-5</a:t>
            </a:r>
          </a:p>
        </p:txBody>
      </p:sp>
      <p:sp>
        <p:nvSpPr>
          <p:cNvPr id="5" name="Rectángulo 4">
            <a:extLst>
              <a:ext uri="{FF2B5EF4-FFF2-40B4-BE49-F238E27FC236}">
                <a16:creationId xmlns:a16="http://schemas.microsoft.com/office/drawing/2014/main" id="{BE8F0214-B89A-4D4F-9FCE-119B73497528}"/>
              </a:ext>
            </a:extLst>
          </p:cNvPr>
          <p:cNvSpPr/>
          <p:nvPr/>
        </p:nvSpPr>
        <p:spPr>
          <a:xfrm>
            <a:off x="768625" y="1802653"/>
            <a:ext cx="9515061" cy="353943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now it came to pass after some years had passed away, there came a man among the people of Nephi, whose name was Sherem.</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it came to pass that he began to preach among the people, and to declare unto them that there should be no Christ. And he preached many things which were flattering unto the people; and this he did that he might overthrow the doctrine of Christ.</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he labored diligently that he might lead away the hearts of the people, insomuch that he did lead away many hearts; and he knowing that I, Jacob, had faith in Christ who should come, he sought much opportunity that he might come unto me.</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he was learned, that he had a perfect knowledge of the language of the people; wherefore, he could use much flattery, and much power of speech, according to the power of the devil.</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he had hope to shake me from the faith, notwithstanding the many revelations and the many things which I had seen concerning these things; for I truly had seen angels, and they had ministered unto me. And also, I had heard the voice of the Lord speaking unto me in very word, from time to time; wherefore, I could not be shaken.</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4C8085E-96A9-4EBE-A2C7-275FC2DF39D5}"/>
              </a:ext>
            </a:extLst>
          </p:cNvPr>
          <p:cNvSpPr/>
          <p:nvPr/>
        </p:nvSpPr>
        <p:spPr>
          <a:xfrm>
            <a:off x="768625" y="5392456"/>
            <a:ext cx="50449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effect did Sherem have on the people?</a:t>
            </a:r>
          </a:p>
        </p:txBody>
      </p:sp>
      <p:sp>
        <p:nvSpPr>
          <p:cNvPr id="7" name="Rectángulo 6">
            <a:extLst>
              <a:ext uri="{FF2B5EF4-FFF2-40B4-BE49-F238E27FC236}">
                <a16:creationId xmlns:a16="http://schemas.microsoft.com/office/drawing/2014/main" id="{49280A38-B5AF-42E2-BC63-0BCC1DB2809E}"/>
              </a:ext>
            </a:extLst>
          </p:cNvPr>
          <p:cNvSpPr/>
          <p:nvPr/>
        </p:nvSpPr>
        <p:spPr>
          <a:xfrm>
            <a:off x="768625" y="5761788"/>
            <a:ext cx="951506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see in Jacob 7:1–5 that reminds you of times when others have questioned or criticized your faith?</a:t>
            </a:r>
          </a:p>
        </p:txBody>
      </p:sp>
    </p:spTree>
    <p:extLst>
      <p:ext uri="{BB962C8B-B14F-4D97-AF65-F5344CB8AC3E}">
        <p14:creationId xmlns:p14="http://schemas.microsoft.com/office/powerpoint/2010/main" val="2761150618"/>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strVal val="#ppt_w*0.70"/>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Effect transition="in" filter="fade">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vertic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build="allAtOnce"/>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rPr>
              <a:t>LESSON 48</a:t>
            </a:r>
          </a:p>
          <a:p>
            <a:pPr algn="just"/>
            <a:endPar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C5AED0F5-1D93-449E-983D-F61330AB3404}"/>
              </a:ext>
            </a:extLst>
          </p:cNvPr>
          <p:cNvSpPr/>
          <p:nvPr/>
        </p:nvSpPr>
        <p:spPr>
          <a:xfrm>
            <a:off x="1046921" y="928516"/>
            <a:ext cx="12939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7:5</a:t>
            </a:r>
          </a:p>
        </p:txBody>
      </p:sp>
      <p:sp>
        <p:nvSpPr>
          <p:cNvPr id="5" name="Rectángulo 4">
            <a:extLst>
              <a:ext uri="{FF2B5EF4-FFF2-40B4-BE49-F238E27FC236}">
                <a16:creationId xmlns:a16="http://schemas.microsoft.com/office/drawing/2014/main" id="{29AB5CEB-4950-4B53-AB5B-96A8F7364EE9}"/>
              </a:ext>
            </a:extLst>
          </p:cNvPr>
          <p:cNvSpPr/>
          <p:nvPr/>
        </p:nvSpPr>
        <p:spPr>
          <a:xfrm>
            <a:off x="1046921" y="1455290"/>
            <a:ext cx="12939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7:8</a:t>
            </a:r>
          </a:p>
        </p:txBody>
      </p:sp>
      <p:sp>
        <p:nvSpPr>
          <p:cNvPr id="6" name="Rectángulo 5">
            <a:extLst>
              <a:ext uri="{FF2B5EF4-FFF2-40B4-BE49-F238E27FC236}">
                <a16:creationId xmlns:a16="http://schemas.microsoft.com/office/drawing/2014/main" id="{8D4EA82D-43A2-42AF-A098-FDEAF1A71B14}"/>
              </a:ext>
            </a:extLst>
          </p:cNvPr>
          <p:cNvSpPr/>
          <p:nvPr/>
        </p:nvSpPr>
        <p:spPr>
          <a:xfrm>
            <a:off x="1046921" y="1982064"/>
            <a:ext cx="17940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7:10–11</a:t>
            </a:r>
          </a:p>
        </p:txBody>
      </p:sp>
      <p:sp>
        <p:nvSpPr>
          <p:cNvPr id="7" name="Rectángulo 6">
            <a:extLst>
              <a:ext uri="{FF2B5EF4-FFF2-40B4-BE49-F238E27FC236}">
                <a16:creationId xmlns:a16="http://schemas.microsoft.com/office/drawing/2014/main" id="{5326FD0A-FE49-4971-BEFA-53E1055C831A}"/>
              </a:ext>
            </a:extLst>
          </p:cNvPr>
          <p:cNvSpPr/>
          <p:nvPr/>
        </p:nvSpPr>
        <p:spPr>
          <a:xfrm>
            <a:off x="1046921" y="2508838"/>
            <a:ext cx="14221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7:12</a:t>
            </a:r>
          </a:p>
        </p:txBody>
      </p:sp>
      <p:sp>
        <p:nvSpPr>
          <p:cNvPr id="8" name="Rectángulo 7">
            <a:extLst>
              <a:ext uri="{FF2B5EF4-FFF2-40B4-BE49-F238E27FC236}">
                <a16:creationId xmlns:a16="http://schemas.microsoft.com/office/drawing/2014/main" id="{D93E4775-9A51-40CA-9186-2C82836247FF}"/>
              </a:ext>
            </a:extLst>
          </p:cNvPr>
          <p:cNvSpPr/>
          <p:nvPr/>
        </p:nvSpPr>
        <p:spPr>
          <a:xfrm>
            <a:off x="1046921" y="3059668"/>
            <a:ext cx="17940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7:13–14</a:t>
            </a:r>
          </a:p>
        </p:txBody>
      </p:sp>
      <p:sp>
        <p:nvSpPr>
          <p:cNvPr id="9" name="Rectángulo 8">
            <a:extLst>
              <a:ext uri="{FF2B5EF4-FFF2-40B4-BE49-F238E27FC236}">
                <a16:creationId xmlns:a16="http://schemas.microsoft.com/office/drawing/2014/main" id="{C391F9D1-C238-4352-98F6-245205967F03}"/>
              </a:ext>
            </a:extLst>
          </p:cNvPr>
          <p:cNvSpPr/>
          <p:nvPr/>
        </p:nvSpPr>
        <p:spPr>
          <a:xfrm>
            <a:off x="3551581" y="928516"/>
            <a:ext cx="5532348" cy="369332"/>
          </a:xfrm>
          <a:prstGeom prst="rect">
            <a:avLst/>
          </a:prstGeom>
        </p:spPr>
        <p:txBody>
          <a:bodyPr wrap="none">
            <a:spAutoFit/>
          </a:bodyPr>
          <a:lstStyle/>
          <a:p>
            <a:pPr algn="just"/>
            <a:r>
              <a:rPr lang="en-US" dirty="0">
                <a:solidFill>
                  <a:schemeClr val="bg1"/>
                </a:solidFill>
                <a:latin typeface="Arial" panose="020B0604020202020204" pitchFamily="34" charset="0"/>
                <a:cs typeface="Arial" panose="020B0604020202020204" pitchFamily="34" charset="0"/>
              </a:rPr>
              <a:t>Testified of the scriptures and the words of prophets.</a:t>
            </a:r>
          </a:p>
        </p:txBody>
      </p:sp>
      <p:sp>
        <p:nvSpPr>
          <p:cNvPr id="10" name="Rectángulo 9">
            <a:extLst>
              <a:ext uri="{FF2B5EF4-FFF2-40B4-BE49-F238E27FC236}">
                <a16:creationId xmlns:a16="http://schemas.microsoft.com/office/drawing/2014/main" id="{3AB10BBF-FA5E-4605-A4CF-09482E3EF666}"/>
              </a:ext>
            </a:extLst>
          </p:cNvPr>
          <p:cNvSpPr/>
          <p:nvPr/>
        </p:nvSpPr>
        <p:spPr>
          <a:xfrm>
            <a:off x="3551581" y="1455290"/>
            <a:ext cx="3501921" cy="369332"/>
          </a:xfrm>
          <a:prstGeom prst="rect">
            <a:avLst/>
          </a:prstGeom>
        </p:spPr>
        <p:txBody>
          <a:bodyPr wrap="none">
            <a:spAutoFit/>
          </a:bodyPr>
          <a:lstStyle/>
          <a:p>
            <a:pPr algn="just"/>
            <a:r>
              <a:rPr lang="en-US" dirty="0">
                <a:solidFill>
                  <a:schemeClr val="bg1"/>
                </a:solidFill>
                <a:latin typeface="Arial" panose="020B0604020202020204" pitchFamily="34" charset="0"/>
                <a:cs typeface="Arial" panose="020B0604020202020204" pitchFamily="34" charset="0"/>
              </a:rPr>
              <a:t>Left the outcome in God’s hands</a:t>
            </a:r>
          </a:p>
        </p:txBody>
      </p:sp>
      <p:sp>
        <p:nvSpPr>
          <p:cNvPr id="11" name="Rectángulo 10">
            <a:extLst>
              <a:ext uri="{FF2B5EF4-FFF2-40B4-BE49-F238E27FC236}">
                <a16:creationId xmlns:a16="http://schemas.microsoft.com/office/drawing/2014/main" id="{C3CE531C-DA50-49E6-8F2E-A4DA6A11FC80}"/>
              </a:ext>
            </a:extLst>
          </p:cNvPr>
          <p:cNvSpPr/>
          <p:nvPr/>
        </p:nvSpPr>
        <p:spPr>
          <a:xfrm>
            <a:off x="3551581" y="1982064"/>
            <a:ext cx="6599583"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Relied on guidance and strength from the Holy Ghost.</a:t>
            </a:r>
          </a:p>
        </p:txBody>
      </p:sp>
      <p:sp>
        <p:nvSpPr>
          <p:cNvPr id="12" name="Rectángulo 11">
            <a:extLst>
              <a:ext uri="{FF2B5EF4-FFF2-40B4-BE49-F238E27FC236}">
                <a16:creationId xmlns:a16="http://schemas.microsoft.com/office/drawing/2014/main" id="{2B28CB95-7AB0-49E2-B92C-F34D78E0CC6A}"/>
              </a:ext>
            </a:extLst>
          </p:cNvPr>
          <p:cNvSpPr/>
          <p:nvPr/>
        </p:nvSpPr>
        <p:spPr>
          <a:xfrm>
            <a:off x="3551580" y="2508838"/>
            <a:ext cx="6599583"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Remembered past experiences that had strengthened his faith.</a:t>
            </a:r>
          </a:p>
        </p:txBody>
      </p:sp>
      <p:sp>
        <p:nvSpPr>
          <p:cNvPr id="13" name="Rectángulo 12">
            <a:extLst>
              <a:ext uri="{FF2B5EF4-FFF2-40B4-BE49-F238E27FC236}">
                <a16:creationId xmlns:a16="http://schemas.microsoft.com/office/drawing/2014/main" id="{5EF0148A-7727-4A98-8516-15B2E846E65E}"/>
              </a:ext>
            </a:extLst>
          </p:cNvPr>
          <p:cNvSpPr/>
          <p:nvPr/>
        </p:nvSpPr>
        <p:spPr>
          <a:xfrm>
            <a:off x="3525081" y="3059668"/>
            <a:ext cx="6732104"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Shared the testimony he had received through the Holy Ghost.</a:t>
            </a:r>
          </a:p>
        </p:txBody>
      </p:sp>
    </p:spTree>
    <p:extLst>
      <p:ext uri="{BB962C8B-B14F-4D97-AF65-F5344CB8AC3E}">
        <p14:creationId xmlns:p14="http://schemas.microsoft.com/office/powerpoint/2010/main" val="392352610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B3D102B-9913-4139-8A63-BECE52641890}"/>
              </a:ext>
            </a:extLst>
          </p:cNvPr>
          <p:cNvSpPr/>
          <p:nvPr/>
        </p:nvSpPr>
        <p:spPr>
          <a:xfrm>
            <a:off x="946483" y="859311"/>
            <a:ext cx="1912053" cy="8607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BB263CA7-3CB0-4956-B96A-23FE97CDEDA1}"/>
              </a:ext>
            </a:extLst>
          </p:cNvPr>
          <p:cNvSpPr/>
          <p:nvPr/>
        </p:nvSpPr>
        <p:spPr>
          <a:xfrm>
            <a:off x="946484" y="1228643"/>
            <a:ext cx="10158838" cy="4493538"/>
          </a:xfrm>
          <a:prstGeom prst="roundRect">
            <a:avLst>
              <a:gd name="adj" fmla="val 8099"/>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rPr>
              <a:t>LESSON 48</a:t>
            </a:r>
          </a:p>
          <a:p>
            <a:pPr algn="just"/>
            <a:endPar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E83F510A-7319-41B9-8D9B-9129719AC62D}"/>
              </a:ext>
            </a:extLst>
          </p:cNvPr>
          <p:cNvSpPr/>
          <p:nvPr/>
        </p:nvSpPr>
        <p:spPr>
          <a:xfrm>
            <a:off x="1086678" y="1228643"/>
            <a:ext cx="9912626" cy="4493538"/>
          </a:xfrm>
          <a:prstGeom prst="rect">
            <a:avLst/>
          </a:prstGeom>
        </p:spPr>
        <p:txBody>
          <a:bodyPr wrap="square">
            <a:spAutoFit/>
          </a:bodyPr>
          <a:lstStyle/>
          <a:p>
            <a:pPr algn="just" fontAlgn="base"/>
            <a:r>
              <a:rPr lang="en-US" sz="1300" b="1" dirty="0">
                <a:solidFill>
                  <a:schemeClr val="bg1"/>
                </a:solidFill>
                <a:latin typeface="Arial" panose="020B0604020202020204" pitchFamily="34" charset="0"/>
                <a:cs typeface="Arial" panose="020B0604020202020204" pitchFamily="34" charset="0"/>
              </a:rPr>
              <a:t>5 </a:t>
            </a:r>
            <a:r>
              <a:rPr lang="en-US" sz="1300" dirty="0">
                <a:solidFill>
                  <a:schemeClr val="bg1"/>
                </a:solidFill>
                <a:latin typeface="Arial" panose="020B0604020202020204" pitchFamily="34" charset="0"/>
                <a:cs typeface="Arial" panose="020B0604020202020204" pitchFamily="34" charset="0"/>
              </a:rPr>
              <a:t>And he had hope to shake me from the faith, notwithstanding the many revelations and the many things which I had seen concerning these things; for I truly had seen angels, and they had ministered unto me. And also, I had heard the voice of the Lord speaking unto me in very word, from time to time; wherefore, I could not be shaken.</a:t>
            </a:r>
          </a:p>
          <a:p>
            <a:pPr algn="just" fontAlgn="base"/>
            <a:r>
              <a:rPr lang="en-US" sz="1300" b="1" dirty="0">
                <a:solidFill>
                  <a:schemeClr val="bg1"/>
                </a:solidFill>
                <a:latin typeface="Arial" panose="020B0604020202020204" pitchFamily="34" charset="0"/>
                <a:cs typeface="Arial" panose="020B0604020202020204" pitchFamily="34" charset="0"/>
              </a:rPr>
              <a:t>6 </a:t>
            </a:r>
            <a:r>
              <a:rPr lang="en-US" sz="1300" dirty="0">
                <a:solidFill>
                  <a:schemeClr val="bg1"/>
                </a:solidFill>
                <a:latin typeface="Arial" panose="020B0604020202020204" pitchFamily="34" charset="0"/>
                <a:cs typeface="Arial" panose="020B0604020202020204" pitchFamily="34" charset="0"/>
              </a:rPr>
              <a:t>And it came to pass that he came unto me, and on this wise did he speak unto me, saying: Brother Jacob, I have sought much opportunity that I might speak unto you; for I have heard and also know that thou goest about much, preaching that which ye call the gospel, or the doctrine of Christ.</a:t>
            </a:r>
          </a:p>
          <a:p>
            <a:pPr algn="just" fontAlgn="base"/>
            <a:r>
              <a:rPr lang="en-US" sz="1300" b="1" dirty="0">
                <a:solidFill>
                  <a:schemeClr val="bg1"/>
                </a:solidFill>
                <a:latin typeface="Arial" panose="020B0604020202020204" pitchFamily="34" charset="0"/>
                <a:cs typeface="Arial" panose="020B0604020202020204" pitchFamily="34" charset="0"/>
              </a:rPr>
              <a:t>7 </a:t>
            </a:r>
            <a:r>
              <a:rPr lang="en-US" sz="1300" dirty="0">
                <a:solidFill>
                  <a:schemeClr val="bg1"/>
                </a:solidFill>
                <a:latin typeface="Arial" panose="020B0604020202020204" pitchFamily="34" charset="0"/>
                <a:cs typeface="Arial" panose="020B0604020202020204" pitchFamily="34" charset="0"/>
              </a:rPr>
              <a:t>And ye have led away much of this people that they pervert the right way of God, and keep not the law of Moses which is the right way; and convert the law of Moses into the worship of a being which ye say shall come many hundred years hence. And now behold, I, Sherem, declare unto you that this is blasphemy; for no man knoweth of such things; for he cannot tell of things to come. And after this manner did Sherem contend against me.</a:t>
            </a:r>
          </a:p>
          <a:p>
            <a:pPr algn="just" fontAlgn="base"/>
            <a:r>
              <a:rPr lang="en-US" sz="1300" b="1" dirty="0">
                <a:solidFill>
                  <a:schemeClr val="bg1"/>
                </a:solidFill>
                <a:latin typeface="Arial" panose="020B0604020202020204" pitchFamily="34" charset="0"/>
                <a:cs typeface="Arial" panose="020B0604020202020204" pitchFamily="34" charset="0"/>
              </a:rPr>
              <a:t>8 </a:t>
            </a:r>
            <a:r>
              <a:rPr lang="en-US" sz="1300" dirty="0">
                <a:solidFill>
                  <a:schemeClr val="bg1"/>
                </a:solidFill>
                <a:latin typeface="Arial" panose="020B0604020202020204" pitchFamily="34" charset="0"/>
                <a:cs typeface="Arial" panose="020B0604020202020204" pitchFamily="34" charset="0"/>
              </a:rPr>
              <a:t>But behold, the Lord God poured in his Spirit into my soul, insomuch that I did confound him in all his words.</a:t>
            </a:r>
          </a:p>
          <a:p>
            <a:pPr algn="just" fontAlgn="base"/>
            <a:r>
              <a:rPr lang="en-US" sz="1300" b="1" dirty="0">
                <a:solidFill>
                  <a:schemeClr val="bg1"/>
                </a:solidFill>
                <a:latin typeface="Arial" panose="020B0604020202020204" pitchFamily="34" charset="0"/>
                <a:cs typeface="Arial" panose="020B0604020202020204" pitchFamily="34" charset="0"/>
              </a:rPr>
              <a:t>9 </a:t>
            </a:r>
            <a:r>
              <a:rPr lang="en-US" sz="1300" dirty="0">
                <a:solidFill>
                  <a:schemeClr val="bg1"/>
                </a:solidFill>
                <a:latin typeface="Arial" panose="020B0604020202020204" pitchFamily="34" charset="0"/>
                <a:cs typeface="Arial" panose="020B0604020202020204" pitchFamily="34" charset="0"/>
              </a:rPr>
              <a:t>And I said unto him: Deniest thou the Christ who shall come? And he said: If there should be a Christ, I would not deny him; but I know that there is no Christ, neither has been, nor ever will be.</a:t>
            </a:r>
          </a:p>
          <a:p>
            <a:pPr algn="just" fontAlgn="base"/>
            <a:r>
              <a:rPr lang="en-US" sz="1300" b="1" dirty="0">
                <a:solidFill>
                  <a:schemeClr val="bg1"/>
                </a:solidFill>
                <a:latin typeface="Arial" panose="020B0604020202020204" pitchFamily="34" charset="0"/>
                <a:cs typeface="Arial" panose="020B0604020202020204" pitchFamily="34" charset="0"/>
              </a:rPr>
              <a:t>10 </a:t>
            </a:r>
            <a:r>
              <a:rPr lang="en-US" sz="1300" dirty="0">
                <a:solidFill>
                  <a:schemeClr val="bg1"/>
                </a:solidFill>
                <a:latin typeface="Arial" panose="020B0604020202020204" pitchFamily="34" charset="0"/>
                <a:cs typeface="Arial" panose="020B0604020202020204" pitchFamily="34" charset="0"/>
              </a:rPr>
              <a:t>And I said unto him: Believest thou the scriptures? And he said, Yea.</a:t>
            </a:r>
          </a:p>
          <a:p>
            <a:pPr algn="just" fontAlgn="base"/>
            <a:r>
              <a:rPr lang="en-US" sz="1300" b="1" dirty="0">
                <a:solidFill>
                  <a:schemeClr val="bg1"/>
                </a:solidFill>
                <a:latin typeface="Arial" panose="020B0604020202020204" pitchFamily="34" charset="0"/>
                <a:cs typeface="Arial" panose="020B0604020202020204" pitchFamily="34" charset="0"/>
              </a:rPr>
              <a:t>11 </a:t>
            </a:r>
            <a:r>
              <a:rPr lang="en-US" sz="1300" dirty="0">
                <a:solidFill>
                  <a:schemeClr val="bg1"/>
                </a:solidFill>
                <a:latin typeface="Arial" panose="020B0604020202020204" pitchFamily="34" charset="0"/>
                <a:cs typeface="Arial" panose="020B0604020202020204" pitchFamily="34" charset="0"/>
              </a:rPr>
              <a:t>And I said unto him: Then ye do not understand them; for they truly testify of Christ. Behold, I say unto you that none of the prophets have written, nor prophesied, save they have spoken concerning this Christ.</a:t>
            </a:r>
          </a:p>
          <a:p>
            <a:pPr algn="just" fontAlgn="base"/>
            <a:r>
              <a:rPr lang="en-US" sz="1300" b="1" dirty="0">
                <a:solidFill>
                  <a:schemeClr val="bg1"/>
                </a:solidFill>
                <a:latin typeface="Arial" panose="020B0604020202020204" pitchFamily="34" charset="0"/>
                <a:cs typeface="Arial" panose="020B0604020202020204" pitchFamily="34" charset="0"/>
              </a:rPr>
              <a:t>12 </a:t>
            </a:r>
            <a:r>
              <a:rPr lang="en-US" sz="1300" dirty="0">
                <a:solidFill>
                  <a:schemeClr val="bg1"/>
                </a:solidFill>
                <a:latin typeface="Arial" panose="020B0604020202020204" pitchFamily="34" charset="0"/>
                <a:cs typeface="Arial" panose="020B0604020202020204" pitchFamily="34" charset="0"/>
              </a:rPr>
              <a:t>And this is not all—it has been made manifest unto me, for I have heard and seen; and it also has been made manifest unto me by the power of the Holy Ghost; wherefore, I know if there should be no atonement made all mankind must be lost.</a:t>
            </a:r>
          </a:p>
          <a:p>
            <a:pPr algn="just" fontAlgn="base"/>
            <a:r>
              <a:rPr lang="en-US" sz="1300" b="1" dirty="0">
                <a:solidFill>
                  <a:schemeClr val="bg1"/>
                </a:solidFill>
                <a:latin typeface="Arial" panose="020B0604020202020204" pitchFamily="34" charset="0"/>
                <a:cs typeface="Arial" panose="020B0604020202020204" pitchFamily="34" charset="0"/>
              </a:rPr>
              <a:t>13 </a:t>
            </a:r>
            <a:r>
              <a:rPr lang="en-US" sz="1300" dirty="0">
                <a:solidFill>
                  <a:schemeClr val="bg1"/>
                </a:solidFill>
                <a:latin typeface="Arial" panose="020B0604020202020204" pitchFamily="34" charset="0"/>
                <a:cs typeface="Arial" panose="020B0604020202020204" pitchFamily="34" charset="0"/>
              </a:rPr>
              <a:t>And it came to pass that he said unto me: Show me a sign by this power of the Holy Ghost, in the which ye know so much.</a:t>
            </a:r>
          </a:p>
          <a:p>
            <a:pPr algn="just" fontAlgn="base"/>
            <a:r>
              <a:rPr lang="en-US" sz="1300" b="1" dirty="0">
                <a:solidFill>
                  <a:schemeClr val="bg1"/>
                </a:solidFill>
                <a:latin typeface="Arial" panose="020B0604020202020204" pitchFamily="34" charset="0"/>
                <a:cs typeface="Arial" panose="020B0604020202020204" pitchFamily="34" charset="0"/>
              </a:rPr>
              <a:t>14 </a:t>
            </a:r>
            <a:r>
              <a:rPr lang="en-US" sz="1300" dirty="0">
                <a:solidFill>
                  <a:schemeClr val="bg1"/>
                </a:solidFill>
                <a:latin typeface="Arial" panose="020B0604020202020204" pitchFamily="34" charset="0"/>
                <a:cs typeface="Arial" panose="020B0604020202020204" pitchFamily="34" charset="0"/>
              </a:rPr>
              <a:t>And I said unto him: What am I that I should tempt God to show unto thee a sign in the thing which thou knowest to be true? Yet thou wilt deny it, because thou art of the devil. Nevertheless, not my will be done; but if God shall smite thee, let that be a sign unto thee that he has power, both in heaven and in earth; and also, that Christ shall come. And thy will, O Lord, be done, and not mine.</a:t>
            </a:r>
            <a:endParaRPr lang="en-US" sz="1300"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9841EF92-9FF4-4207-B4DF-C23B68C0DA6A}"/>
              </a:ext>
            </a:extLst>
          </p:cNvPr>
          <p:cNvSpPr/>
          <p:nvPr/>
        </p:nvSpPr>
        <p:spPr>
          <a:xfrm>
            <a:off x="1192696" y="860814"/>
            <a:ext cx="166584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Jacob 7:5–14</a:t>
            </a:r>
          </a:p>
        </p:txBody>
      </p:sp>
      <p:sp>
        <p:nvSpPr>
          <p:cNvPr id="5" name="Rectángulo 4">
            <a:extLst>
              <a:ext uri="{FF2B5EF4-FFF2-40B4-BE49-F238E27FC236}">
                <a16:creationId xmlns:a16="http://schemas.microsoft.com/office/drawing/2014/main" id="{797C3D6F-FF6E-4159-BE27-7906A7051837}"/>
              </a:ext>
            </a:extLst>
          </p:cNvPr>
          <p:cNvSpPr/>
          <p:nvPr/>
        </p:nvSpPr>
        <p:spPr>
          <a:xfrm>
            <a:off x="1086678" y="5722181"/>
            <a:ext cx="71164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do you see taught in the verses we just read?</a:t>
            </a:r>
          </a:p>
        </p:txBody>
      </p:sp>
      <p:sp>
        <p:nvSpPr>
          <p:cNvPr id="6" name="Rectángulo 5">
            <a:extLst>
              <a:ext uri="{FF2B5EF4-FFF2-40B4-BE49-F238E27FC236}">
                <a16:creationId xmlns:a16="http://schemas.microsoft.com/office/drawing/2014/main" id="{3B93ED1D-412B-4B27-9A3C-F3325C4975F9}"/>
              </a:ext>
            </a:extLst>
          </p:cNvPr>
          <p:cNvSpPr/>
          <p:nvPr/>
        </p:nvSpPr>
        <p:spPr>
          <a:xfrm>
            <a:off x="3048000" y="6091513"/>
            <a:ext cx="6096000" cy="646331"/>
          </a:xfrm>
          <a:prstGeom prst="rect">
            <a:avLst/>
          </a:prstGeom>
        </p:spPr>
        <p:txBody>
          <a:bodyPr>
            <a:spAutoFit/>
          </a:bodyPr>
          <a:lstStyle/>
          <a:p>
            <a:pPr algn="ctr"/>
            <a:r>
              <a:rPr lang="en-US" i="1" dirty="0">
                <a:solidFill>
                  <a:srgbClr val="FF6600"/>
                </a:solidFill>
                <a:latin typeface="Arial" panose="020B0604020202020204" pitchFamily="34" charset="0"/>
                <a:cs typeface="Arial" panose="020B0604020202020204" pitchFamily="34" charset="0"/>
              </a:rPr>
              <a:t>As we rely on the Lord, we can overcome challenges to our faith.</a:t>
            </a:r>
          </a:p>
        </p:txBody>
      </p:sp>
    </p:spTree>
    <p:extLst>
      <p:ext uri="{BB962C8B-B14F-4D97-AF65-F5344CB8AC3E}">
        <p14:creationId xmlns:p14="http://schemas.microsoft.com/office/powerpoint/2010/main" val="231364782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rPr>
              <a:t>LESSON 48</a:t>
            </a:r>
          </a:p>
          <a:p>
            <a:pPr algn="just"/>
            <a:endPar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70F90CBB-D98A-4908-8E8E-53C4ED21B653}"/>
              </a:ext>
            </a:extLst>
          </p:cNvPr>
          <p:cNvSpPr/>
          <p:nvPr/>
        </p:nvSpPr>
        <p:spPr>
          <a:xfrm>
            <a:off x="834886" y="1303363"/>
            <a:ext cx="76995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to Jacob in the past that made his faith unshakable?</a:t>
            </a:r>
          </a:p>
        </p:txBody>
      </p:sp>
      <p:sp>
        <p:nvSpPr>
          <p:cNvPr id="4" name="Rectángulo 3">
            <a:extLst>
              <a:ext uri="{FF2B5EF4-FFF2-40B4-BE49-F238E27FC236}">
                <a16:creationId xmlns:a16="http://schemas.microsoft.com/office/drawing/2014/main" id="{06640C13-B9EA-46E5-858B-5B614A67AD78}"/>
              </a:ext>
            </a:extLst>
          </p:cNvPr>
          <p:cNvSpPr/>
          <p:nvPr/>
        </p:nvSpPr>
        <p:spPr>
          <a:xfrm>
            <a:off x="834885" y="1790382"/>
            <a:ext cx="74344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experiences that have strengthened your faith?</a:t>
            </a:r>
          </a:p>
        </p:txBody>
      </p:sp>
      <p:sp>
        <p:nvSpPr>
          <p:cNvPr id="5" name="Rectángulo 4">
            <a:extLst>
              <a:ext uri="{FF2B5EF4-FFF2-40B4-BE49-F238E27FC236}">
                <a16:creationId xmlns:a16="http://schemas.microsoft.com/office/drawing/2014/main" id="{B4AD5E3F-DC0C-4A0D-9CEF-E9F1A22C175B}"/>
              </a:ext>
            </a:extLst>
          </p:cNvPr>
          <p:cNvSpPr/>
          <p:nvPr/>
        </p:nvSpPr>
        <p:spPr>
          <a:xfrm>
            <a:off x="834885" y="2159714"/>
            <a:ext cx="992588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has the Holy Ghost helped you respond to questions or criticisms about your faith?</a:t>
            </a:r>
          </a:p>
        </p:txBody>
      </p:sp>
      <p:sp>
        <p:nvSpPr>
          <p:cNvPr id="6" name="Rectángulo 5">
            <a:extLst>
              <a:ext uri="{FF2B5EF4-FFF2-40B4-BE49-F238E27FC236}">
                <a16:creationId xmlns:a16="http://schemas.microsoft.com/office/drawing/2014/main" id="{A4DD0906-28A5-4A3B-9C33-B2D836A067BA}"/>
              </a:ext>
            </a:extLst>
          </p:cNvPr>
          <p:cNvSpPr/>
          <p:nvPr/>
        </p:nvSpPr>
        <p:spPr>
          <a:xfrm>
            <a:off x="834884" y="2806045"/>
            <a:ext cx="99258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a daily habit of studying the scriptures and the words of latter-day prophets help you when others question or criticize your faith?</a:t>
            </a:r>
          </a:p>
        </p:txBody>
      </p:sp>
      <p:sp>
        <p:nvSpPr>
          <p:cNvPr id="7" name="Rectángulo 6">
            <a:extLst>
              <a:ext uri="{FF2B5EF4-FFF2-40B4-BE49-F238E27FC236}">
                <a16:creationId xmlns:a16="http://schemas.microsoft.com/office/drawing/2014/main" id="{1F688FBF-3A8C-4685-A5D0-3B23A14A981C}"/>
              </a:ext>
            </a:extLst>
          </p:cNvPr>
          <p:cNvSpPr/>
          <p:nvPr/>
        </p:nvSpPr>
        <p:spPr>
          <a:xfrm>
            <a:off x="834882" y="3452376"/>
            <a:ext cx="992587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shared your testimony with someone who has questioned or criticized your faith?</a:t>
            </a:r>
          </a:p>
        </p:txBody>
      </p:sp>
      <p:sp>
        <p:nvSpPr>
          <p:cNvPr id="8" name="Rectángulo 7">
            <a:extLst>
              <a:ext uri="{FF2B5EF4-FFF2-40B4-BE49-F238E27FC236}">
                <a16:creationId xmlns:a16="http://schemas.microsoft.com/office/drawing/2014/main" id="{0A486402-E5B3-4626-AF90-815070C9C54C}"/>
              </a:ext>
            </a:extLst>
          </p:cNvPr>
          <p:cNvSpPr/>
          <p:nvPr/>
        </p:nvSpPr>
        <p:spPr>
          <a:xfrm>
            <a:off x="834878" y="4098707"/>
            <a:ext cx="992587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Sherem demanded a sign, why was it wise for Jacob to leave the outcome in the Lord’s hands rather than seek to prove the truthfulness of his testimony himself?</a:t>
            </a:r>
          </a:p>
        </p:txBody>
      </p:sp>
    </p:spTree>
    <p:extLst>
      <p:ext uri="{BB962C8B-B14F-4D97-AF65-F5344CB8AC3E}">
        <p14:creationId xmlns:p14="http://schemas.microsoft.com/office/powerpoint/2010/main" val="204492566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decel="100000"/>
                                        <p:tgtEl>
                                          <p:spTgt spid="2"/>
                                        </p:tgtEl>
                                      </p:cBhvr>
                                    </p:animEffect>
                                    <p:anim calcmode="lin" valueType="num">
                                      <p:cBhvr>
                                        <p:cTn id="8" dur="1000" decel="100000" fill="hold"/>
                                        <p:tgtEl>
                                          <p:spTgt spid="2"/>
                                        </p:tgtEl>
                                        <p:attrNameLst>
                                          <p:attrName>style.rotation</p:attrName>
                                        </p:attrNameLst>
                                      </p:cBhvr>
                                      <p:tavLst>
                                        <p:tav tm="0">
                                          <p:val>
                                            <p:fltVal val="-90"/>
                                          </p:val>
                                        </p:tav>
                                        <p:tav tm="100000">
                                          <p:val>
                                            <p:fltVal val="0"/>
                                          </p:val>
                                        </p:tav>
                                      </p:tavLst>
                                    </p:anim>
                                    <p:anim calcmode="lin" valueType="num">
                                      <p:cBhvr>
                                        <p:cTn id="9" dur="1000" decel="100000" fill="hold"/>
                                        <p:tgtEl>
                                          <p:spTgt spid="2"/>
                                        </p:tgtEl>
                                        <p:attrNameLst>
                                          <p:attrName>ppt_x</p:attrName>
                                        </p:attrNameLst>
                                      </p:cBhvr>
                                      <p:tavLst>
                                        <p:tav tm="0">
                                          <p:val>
                                            <p:strVal val="#ppt_x+0.4"/>
                                          </p:val>
                                        </p:tav>
                                        <p:tav tm="100000">
                                          <p:val>
                                            <p:strVal val="#ppt_x-0.05"/>
                                          </p:val>
                                        </p:tav>
                                      </p:tavLst>
                                    </p:anim>
                                    <p:anim calcmode="lin" valueType="num">
                                      <p:cBhvr>
                                        <p:cTn id="10" dur="1000" decel="100000" fill="hold"/>
                                        <p:tgtEl>
                                          <p:spTgt spid="2"/>
                                        </p:tgtEl>
                                        <p:attrNameLst>
                                          <p:attrName>ppt_y</p:attrName>
                                        </p:attrNameLst>
                                      </p:cBhvr>
                                      <p:tavLst>
                                        <p:tav tm="0">
                                          <p:val>
                                            <p:strVal val="#ppt_y-0.4"/>
                                          </p:val>
                                        </p:tav>
                                        <p:tav tm="100000">
                                          <p:val>
                                            <p:strVal val="#ppt_y+0.1"/>
                                          </p:val>
                                        </p:tav>
                                      </p:tavLst>
                                    </p:anim>
                                    <p:anim calcmode="lin" valueType="num">
                                      <p:cBhvr>
                                        <p:cTn id="11" dur="250" accel="100000" fill="hold">
                                          <p:stCondLst>
                                            <p:cond delay="1000"/>
                                          </p:stCondLst>
                                        </p:cTn>
                                        <p:tgtEl>
                                          <p:spTgt spid="2"/>
                                        </p:tgtEl>
                                        <p:attrNameLst>
                                          <p:attrName>ppt_x</p:attrName>
                                        </p:attrNameLst>
                                      </p:cBhvr>
                                      <p:tavLst>
                                        <p:tav tm="0">
                                          <p:val>
                                            <p:strVal val="#ppt_x-0.05"/>
                                          </p:val>
                                        </p:tav>
                                        <p:tav tm="100000">
                                          <p:val>
                                            <p:strVal val="#ppt_x"/>
                                          </p:val>
                                        </p:tav>
                                      </p:tavLst>
                                    </p:anim>
                                    <p:anim calcmode="lin" valueType="num">
                                      <p:cBhvr>
                                        <p:cTn id="12" dur="250" accel="100000" fill="hold">
                                          <p:stCondLst>
                                            <p:cond delay="10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250"/>
                            </p:stCondLst>
                            <p:childTnLst>
                              <p:par>
                                <p:cTn id="14" presetID="3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decel="100000"/>
                                        <p:tgtEl>
                                          <p:spTgt spid="4"/>
                                        </p:tgtEl>
                                      </p:cBhvr>
                                    </p:animEffect>
                                    <p:anim calcmode="lin" valueType="num">
                                      <p:cBhvr>
                                        <p:cTn id="17" dur="1000" decel="100000" fill="hold"/>
                                        <p:tgtEl>
                                          <p:spTgt spid="4"/>
                                        </p:tgtEl>
                                        <p:attrNameLst>
                                          <p:attrName>style.rotation</p:attrName>
                                        </p:attrNameLst>
                                      </p:cBhvr>
                                      <p:tavLst>
                                        <p:tav tm="0">
                                          <p:val>
                                            <p:fltVal val="-90"/>
                                          </p:val>
                                        </p:tav>
                                        <p:tav tm="100000">
                                          <p:val>
                                            <p:fltVal val="0"/>
                                          </p:val>
                                        </p:tav>
                                      </p:tavLst>
                                    </p:anim>
                                    <p:anim calcmode="lin" valueType="num">
                                      <p:cBhvr>
                                        <p:cTn id="18" dur="1000" decel="100000" fill="hold"/>
                                        <p:tgtEl>
                                          <p:spTgt spid="4"/>
                                        </p:tgtEl>
                                        <p:attrNameLst>
                                          <p:attrName>ppt_x</p:attrName>
                                        </p:attrNameLst>
                                      </p:cBhvr>
                                      <p:tavLst>
                                        <p:tav tm="0">
                                          <p:val>
                                            <p:strVal val="#ppt_x+0.4"/>
                                          </p:val>
                                        </p:tav>
                                        <p:tav tm="100000">
                                          <p:val>
                                            <p:strVal val="#ppt_x-0.05"/>
                                          </p:val>
                                        </p:tav>
                                      </p:tavLst>
                                    </p:anim>
                                    <p:anim calcmode="lin" valueType="num">
                                      <p:cBhvr>
                                        <p:cTn id="19" dur="1000" decel="100000" fill="hold"/>
                                        <p:tgtEl>
                                          <p:spTgt spid="4"/>
                                        </p:tgtEl>
                                        <p:attrNameLst>
                                          <p:attrName>ppt_y</p:attrName>
                                        </p:attrNameLst>
                                      </p:cBhvr>
                                      <p:tavLst>
                                        <p:tav tm="0">
                                          <p:val>
                                            <p:strVal val="#ppt_y-0.4"/>
                                          </p:val>
                                        </p:tav>
                                        <p:tav tm="100000">
                                          <p:val>
                                            <p:strVal val="#ppt_y+0.1"/>
                                          </p:val>
                                        </p:tav>
                                      </p:tavLst>
                                    </p:anim>
                                    <p:anim calcmode="lin" valueType="num">
                                      <p:cBhvr>
                                        <p:cTn id="20" dur="250" accel="100000" fill="hold">
                                          <p:stCondLst>
                                            <p:cond delay="1000"/>
                                          </p:stCondLst>
                                        </p:cTn>
                                        <p:tgtEl>
                                          <p:spTgt spid="4"/>
                                        </p:tgtEl>
                                        <p:attrNameLst>
                                          <p:attrName>ppt_x</p:attrName>
                                        </p:attrNameLst>
                                      </p:cBhvr>
                                      <p:tavLst>
                                        <p:tav tm="0">
                                          <p:val>
                                            <p:strVal val="#ppt_x-0.05"/>
                                          </p:val>
                                        </p:tav>
                                        <p:tav tm="100000">
                                          <p:val>
                                            <p:strVal val="#ppt_x"/>
                                          </p:val>
                                        </p:tav>
                                      </p:tavLst>
                                    </p:anim>
                                    <p:anim calcmode="lin" valueType="num">
                                      <p:cBhvr>
                                        <p:cTn id="21" dur="250" accel="100000" fill="hold">
                                          <p:stCondLst>
                                            <p:cond delay="10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500"/>
                            </p:stCondLst>
                            <p:childTnLst>
                              <p:par>
                                <p:cTn id="23" presetID="3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decel="100000"/>
                                        <p:tgtEl>
                                          <p:spTgt spid="5"/>
                                        </p:tgtEl>
                                      </p:cBhvr>
                                    </p:animEffect>
                                    <p:anim calcmode="lin" valueType="num">
                                      <p:cBhvr>
                                        <p:cTn id="26" dur="1000" decel="100000" fill="hold"/>
                                        <p:tgtEl>
                                          <p:spTgt spid="5"/>
                                        </p:tgtEl>
                                        <p:attrNameLst>
                                          <p:attrName>style.rotation</p:attrName>
                                        </p:attrNameLst>
                                      </p:cBhvr>
                                      <p:tavLst>
                                        <p:tav tm="0">
                                          <p:val>
                                            <p:fltVal val="-90"/>
                                          </p:val>
                                        </p:tav>
                                        <p:tav tm="100000">
                                          <p:val>
                                            <p:fltVal val="0"/>
                                          </p:val>
                                        </p:tav>
                                      </p:tavLst>
                                    </p:anim>
                                    <p:anim calcmode="lin" valueType="num">
                                      <p:cBhvr>
                                        <p:cTn id="27" dur="1000" decel="100000" fill="hold"/>
                                        <p:tgtEl>
                                          <p:spTgt spid="5"/>
                                        </p:tgtEl>
                                        <p:attrNameLst>
                                          <p:attrName>ppt_x</p:attrName>
                                        </p:attrNameLst>
                                      </p:cBhvr>
                                      <p:tavLst>
                                        <p:tav tm="0">
                                          <p:val>
                                            <p:strVal val="#ppt_x+0.4"/>
                                          </p:val>
                                        </p:tav>
                                        <p:tav tm="100000">
                                          <p:val>
                                            <p:strVal val="#ppt_x-0.05"/>
                                          </p:val>
                                        </p:tav>
                                      </p:tavLst>
                                    </p:anim>
                                    <p:anim calcmode="lin" valueType="num">
                                      <p:cBhvr>
                                        <p:cTn id="28" dur="1000" decel="100000" fill="hold"/>
                                        <p:tgtEl>
                                          <p:spTgt spid="5"/>
                                        </p:tgtEl>
                                        <p:attrNameLst>
                                          <p:attrName>ppt_y</p:attrName>
                                        </p:attrNameLst>
                                      </p:cBhvr>
                                      <p:tavLst>
                                        <p:tav tm="0">
                                          <p:val>
                                            <p:strVal val="#ppt_y-0.4"/>
                                          </p:val>
                                        </p:tav>
                                        <p:tav tm="100000">
                                          <p:val>
                                            <p:strVal val="#ppt_y+0.1"/>
                                          </p:val>
                                        </p:tav>
                                      </p:tavLst>
                                    </p:anim>
                                    <p:anim calcmode="lin" valueType="num">
                                      <p:cBhvr>
                                        <p:cTn id="29" dur="250" accel="100000" fill="hold">
                                          <p:stCondLst>
                                            <p:cond delay="1000"/>
                                          </p:stCondLst>
                                        </p:cTn>
                                        <p:tgtEl>
                                          <p:spTgt spid="5"/>
                                        </p:tgtEl>
                                        <p:attrNameLst>
                                          <p:attrName>ppt_x</p:attrName>
                                        </p:attrNameLst>
                                      </p:cBhvr>
                                      <p:tavLst>
                                        <p:tav tm="0">
                                          <p:val>
                                            <p:strVal val="#ppt_x-0.05"/>
                                          </p:val>
                                        </p:tav>
                                        <p:tav tm="100000">
                                          <p:val>
                                            <p:strVal val="#ppt_x"/>
                                          </p:val>
                                        </p:tav>
                                      </p:tavLst>
                                    </p:anim>
                                    <p:anim calcmode="lin" valueType="num">
                                      <p:cBhvr>
                                        <p:cTn id="30" dur="250" accel="100000" fill="hold">
                                          <p:stCondLst>
                                            <p:cond delay="1000"/>
                                          </p:stCondLst>
                                        </p:cTn>
                                        <p:tgtEl>
                                          <p:spTgt spid="5"/>
                                        </p:tgtEl>
                                        <p:attrNameLst>
                                          <p:attrName>ppt_y</p:attrName>
                                        </p:attrNameLst>
                                      </p:cBhvr>
                                      <p:tavLst>
                                        <p:tav tm="0">
                                          <p:val>
                                            <p:strVal val="#ppt_y+0.1"/>
                                          </p:val>
                                        </p:tav>
                                        <p:tav tm="100000">
                                          <p:val>
                                            <p:strVal val="#ppt_y"/>
                                          </p:val>
                                        </p:tav>
                                      </p:tavLst>
                                    </p:anim>
                                  </p:childTnLst>
                                </p:cTn>
                              </p:par>
                            </p:childTnLst>
                          </p:cTn>
                        </p:par>
                        <p:par>
                          <p:cTn id="31" fill="hold">
                            <p:stCondLst>
                              <p:cond delay="3750"/>
                            </p:stCondLst>
                            <p:childTnLst>
                              <p:par>
                                <p:cTn id="32" presetID="3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decel="100000"/>
                                        <p:tgtEl>
                                          <p:spTgt spid="6"/>
                                        </p:tgtEl>
                                      </p:cBhvr>
                                    </p:animEffect>
                                    <p:anim calcmode="lin" valueType="num">
                                      <p:cBhvr>
                                        <p:cTn id="35" dur="1000" decel="100000" fill="hold"/>
                                        <p:tgtEl>
                                          <p:spTgt spid="6"/>
                                        </p:tgtEl>
                                        <p:attrNameLst>
                                          <p:attrName>style.rotation</p:attrName>
                                        </p:attrNameLst>
                                      </p:cBhvr>
                                      <p:tavLst>
                                        <p:tav tm="0">
                                          <p:val>
                                            <p:fltVal val="-90"/>
                                          </p:val>
                                        </p:tav>
                                        <p:tav tm="100000">
                                          <p:val>
                                            <p:fltVal val="0"/>
                                          </p:val>
                                        </p:tav>
                                      </p:tavLst>
                                    </p:anim>
                                    <p:anim calcmode="lin" valueType="num">
                                      <p:cBhvr>
                                        <p:cTn id="36" dur="1000" decel="100000" fill="hold"/>
                                        <p:tgtEl>
                                          <p:spTgt spid="6"/>
                                        </p:tgtEl>
                                        <p:attrNameLst>
                                          <p:attrName>ppt_x</p:attrName>
                                        </p:attrNameLst>
                                      </p:cBhvr>
                                      <p:tavLst>
                                        <p:tav tm="0">
                                          <p:val>
                                            <p:strVal val="#ppt_x+0.4"/>
                                          </p:val>
                                        </p:tav>
                                        <p:tav tm="100000">
                                          <p:val>
                                            <p:strVal val="#ppt_x-0.05"/>
                                          </p:val>
                                        </p:tav>
                                      </p:tavLst>
                                    </p:anim>
                                    <p:anim calcmode="lin" valueType="num">
                                      <p:cBhvr>
                                        <p:cTn id="37" dur="1000" decel="100000" fill="hold"/>
                                        <p:tgtEl>
                                          <p:spTgt spid="6"/>
                                        </p:tgtEl>
                                        <p:attrNameLst>
                                          <p:attrName>ppt_y</p:attrName>
                                        </p:attrNameLst>
                                      </p:cBhvr>
                                      <p:tavLst>
                                        <p:tav tm="0">
                                          <p:val>
                                            <p:strVal val="#ppt_y-0.4"/>
                                          </p:val>
                                        </p:tav>
                                        <p:tav tm="100000">
                                          <p:val>
                                            <p:strVal val="#ppt_y+0.1"/>
                                          </p:val>
                                        </p:tav>
                                      </p:tavLst>
                                    </p:anim>
                                    <p:anim calcmode="lin" valueType="num">
                                      <p:cBhvr>
                                        <p:cTn id="38" dur="250" accel="100000" fill="hold">
                                          <p:stCondLst>
                                            <p:cond delay="1000"/>
                                          </p:stCondLst>
                                        </p:cTn>
                                        <p:tgtEl>
                                          <p:spTgt spid="6"/>
                                        </p:tgtEl>
                                        <p:attrNameLst>
                                          <p:attrName>ppt_x</p:attrName>
                                        </p:attrNameLst>
                                      </p:cBhvr>
                                      <p:tavLst>
                                        <p:tav tm="0">
                                          <p:val>
                                            <p:strVal val="#ppt_x-0.05"/>
                                          </p:val>
                                        </p:tav>
                                        <p:tav tm="100000">
                                          <p:val>
                                            <p:strVal val="#ppt_x"/>
                                          </p:val>
                                        </p:tav>
                                      </p:tavLst>
                                    </p:anim>
                                    <p:anim calcmode="lin" valueType="num">
                                      <p:cBhvr>
                                        <p:cTn id="39" dur="250" accel="100000" fill="hold">
                                          <p:stCondLst>
                                            <p:cond delay="1000"/>
                                          </p:stCondLst>
                                        </p:cTn>
                                        <p:tgtEl>
                                          <p:spTgt spid="6"/>
                                        </p:tgtEl>
                                        <p:attrNameLst>
                                          <p:attrName>ppt_y</p:attrName>
                                        </p:attrNameLst>
                                      </p:cBhvr>
                                      <p:tavLst>
                                        <p:tav tm="0">
                                          <p:val>
                                            <p:strVal val="#ppt_y+0.1"/>
                                          </p:val>
                                        </p:tav>
                                        <p:tav tm="100000">
                                          <p:val>
                                            <p:strVal val="#ppt_y"/>
                                          </p:val>
                                        </p:tav>
                                      </p:tavLst>
                                    </p:anim>
                                  </p:childTnLst>
                                </p:cTn>
                              </p:par>
                            </p:childTnLst>
                          </p:cTn>
                        </p:par>
                        <p:par>
                          <p:cTn id="40" fill="hold">
                            <p:stCondLst>
                              <p:cond delay="5000"/>
                            </p:stCondLst>
                            <p:childTnLst>
                              <p:par>
                                <p:cTn id="41" presetID="3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decel="100000"/>
                                        <p:tgtEl>
                                          <p:spTgt spid="7"/>
                                        </p:tgtEl>
                                      </p:cBhvr>
                                    </p:animEffect>
                                    <p:anim calcmode="lin" valueType="num">
                                      <p:cBhvr>
                                        <p:cTn id="44" dur="1000" decel="100000" fill="hold"/>
                                        <p:tgtEl>
                                          <p:spTgt spid="7"/>
                                        </p:tgtEl>
                                        <p:attrNameLst>
                                          <p:attrName>style.rotation</p:attrName>
                                        </p:attrNameLst>
                                      </p:cBhvr>
                                      <p:tavLst>
                                        <p:tav tm="0">
                                          <p:val>
                                            <p:fltVal val="-90"/>
                                          </p:val>
                                        </p:tav>
                                        <p:tav tm="100000">
                                          <p:val>
                                            <p:fltVal val="0"/>
                                          </p:val>
                                        </p:tav>
                                      </p:tavLst>
                                    </p:anim>
                                    <p:anim calcmode="lin" valueType="num">
                                      <p:cBhvr>
                                        <p:cTn id="45" dur="1000" decel="100000" fill="hold"/>
                                        <p:tgtEl>
                                          <p:spTgt spid="7"/>
                                        </p:tgtEl>
                                        <p:attrNameLst>
                                          <p:attrName>ppt_x</p:attrName>
                                        </p:attrNameLst>
                                      </p:cBhvr>
                                      <p:tavLst>
                                        <p:tav tm="0">
                                          <p:val>
                                            <p:strVal val="#ppt_x+0.4"/>
                                          </p:val>
                                        </p:tav>
                                        <p:tav tm="100000">
                                          <p:val>
                                            <p:strVal val="#ppt_x-0.05"/>
                                          </p:val>
                                        </p:tav>
                                      </p:tavLst>
                                    </p:anim>
                                    <p:anim calcmode="lin" valueType="num">
                                      <p:cBhvr>
                                        <p:cTn id="46" dur="1000" decel="100000" fill="hold"/>
                                        <p:tgtEl>
                                          <p:spTgt spid="7"/>
                                        </p:tgtEl>
                                        <p:attrNameLst>
                                          <p:attrName>ppt_y</p:attrName>
                                        </p:attrNameLst>
                                      </p:cBhvr>
                                      <p:tavLst>
                                        <p:tav tm="0">
                                          <p:val>
                                            <p:strVal val="#ppt_y-0.4"/>
                                          </p:val>
                                        </p:tav>
                                        <p:tav tm="100000">
                                          <p:val>
                                            <p:strVal val="#ppt_y+0.1"/>
                                          </p:val>
                                        </p:tav>
                                      </p:tavLst>
                                    </p:anim>
                                    <p:anim calcmode="lin" valueType="num">
                                      <p:cBhvr>
                                        <p:cTn id="47" dur="250" accel="100000" fill="hold">
                                          <p:stCondLst>
                                            <p:cond delay="1000"/>
                                          </p:stCondLst>
                                        </p:cTn>
                                        <p:tgtEl>
                                          <p:spTgt spid="7"/>
                                        </p:tgtEl>
                                        <p:attrNameLst>
                                          <p:attrName>ppt_x</p:attrName>
                                        </p:attrNameLst>
                                      </p:cBhvr>
                                      <p:tavLst>
                                        <p:tav tm="0">
                                          <p:val>
                                            <p:strVal val="#ppt_x-0.05"/>
                                          </p:val>
                                        </p:tav>
                                        <p:tav tm="100000">
                                          <p:val>
                                            <p:strVal val="#ppt_x"/>
                                          </p:val>
                                        </p:tav>
                                      </p:tavLst>
                                    </p:anim>
                                    <p:anim calcmode="lin" valueType="num">
                                      <p:cBhvr>
                                        <p:cTn id="48" dur="250" accel="100000" fill="hold">
                                          <p:stCondLst>
                                            <p:cond delay="1000"/>
                                          </p:stCondLst>
                                        </p:cTn>
                                        <p:tgtEl>
                                          <p:spTgt spid="7"/>
                                        </p:tgtEl>
                                        <p:attrNameLst>
                                          <p:attrName>ppt_y</p:attrName>
                                        </p:attrNameLst>
                                      </p:cBhvr>
                                      <p:tavLst>
                                        <p:tav tm="0">
                                          <p:val>
                                            <p:strVal val="#ppt_y+0.1"/>
                                          </p:val>
                                        </p:tav>
                                        <p:tav tm="100000">
                                          <p:val>
                                            <p:strVal val="#ppt_y"/>
                                          </p:val>
                                        </p:tav>
                                      </p:tavLst>
                                    </p:anim>
                                  </p:childTnLst>
                                </p:cTn>
                              </p:par>
                            </p:childTnLst>
                          </p:cTn>
                        </p:par>
                        <p:par>
                          <p:cTn id="49" fill="hold">
                            <p:stCondLst>
                              <p:cond delay="6250"/>
                            </p:stCondLst>
                            <p:childTnLst>
                              <p:par>
                                <p:cTn id="50" presetID="3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decel="100000"/>
                                        <p:tgtEl>
                                          <p:spTgt spid="8"/>
                                        </p:tgtEl>
                                      </p:cBhvr>
                                    </p:animEffect>
                                    <p:anim calcmode="lin" valueType="num">
                                      <p:cBhvr>
                                        <p:cTn id="53" dur="1000" decel="100000" fill="hold"/>
                                        <p:tgtEl>
                                          <p:spTgt spid="8"/>
                                        </p:tgtEl>
                                        <p:attrNameLst>
                                          <p:attrName>style.rotation</p:attrName>
                                        </p:attrNameLst>
                                      </p:cBhvr>
                                      <p:tavLst>
                                        <p:tav tm="0">
                                          <p:val>
                                            <p:fltVal val="-90"/>
                                          </p:val>
                                        </p:tav>
                                        <p:tav tm="100000">
                                          <p:val>
                                            <p:fltVal val="0"/>
                                          </p:val>
                                        </p:tav>
                                      </p:tavLst>
                                    </p:anim>
                                    <p:anim calcmode="lin" valueType="num">
                                      <p:cBhvr>
                                        <p:cTn id="54" dur="1000" decel="100000" fill="hold"/>
                                        <p:tgtEl>
                                          <p:spTgt spid="8"/>
                                        </p:tgtEl>
                                        <p:attrNameLst>
                                          <p:attrName>ppt_x</p:attrName>
                                        </p:attrNameLst>
                                      </p:cBhvr>
                                      <p:tavLst>
                                        <p:tav tm="0">
                                          <p:val>
                                            <p:strVal val="#ppt_x+0.4"/>
                                          </p:val>
                                        </p:tav>
                                        <p:tav tm="100000">
                                          <p:val>
                                            <p:strVal val="#ppt_x-0.05"/>
                                          </p:val>
                                        </p:tav>
                                      </p:tavLst>
                                    </p:anim>
                                    <p:anim calcmode="lin" valueType="num">
                                      <p:cBhvr>
                                        <p:cTn id="55" dur="1000" decel="100000" fill="hold"/>
                                        <p:tgtEl>
                                          <p:spTgt spid="8"/>
                                        </p:tgtEl>
                                        <p:attrNameLst>
                                          <p:attrName>ppt_y</p:attrName>
                                        </p:attrNameLst>
                                      </p:cBhvr>
                                      <p:tavLst>
                                        <p:tav tm="0">
                                          <p:val>
                                            <p:strVal val="#ppt_y-0.4"/>
                                          </p:val>
                                        </p:tav>
                                        <p:tav tm="100000">
                                          <p:val>
                                            <p:strVal val="#ppt_y+0.1"/>
                                          </p:val>
                                        </p:tav>
                                      </p:tavLst>
                                    </p:anim>
                                    <p:anim calcmode="lin" valueType="num">
                                      <p:cBhvr>
                                        <p:cTn id="56" dur="250" accel="100000" fill="hold">
                                          <p:stCondLst>
                                            <p:cond delay="1000"/>
                                          </p:stCondLst>
                                        </p:cTn>
                                        <p:tgtEl>
                                          <p:spTgt spid="8"/>
                                        </p:tgtEl>
                                        <p:attrNameLst>
                                          <p:attrName>ppt_x</p:attrName>
                                        </p:attrNameLst>
                                      </p:cBhvr>
                                      <p:tavLst>
                                        <p:tav tm="0">
                                          <p:val>
                                            <p:strVal val="#ppt_x-0.05"/>
                                          </p:val>
                                        </p:tav>
                                        <p:tav tm="100000">
                                          <p:val>
                                            <p:strVal val="#ppt_x"/>
                                          </p:val>
                                        </p:tav>
                                      </p:tavLst>
                                    </p:anim>
                                    <p:anim calcmode="lin" valueType="num">
                                      <p:cBhvr>
                                        <p:cTn id="57" dur="250" accel="100000" fill="hold">
                                          <p:stCondLst>
                                            <p:cond delay="10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rPr>
              <a:t>LESSON 48</a:t>
            </a:r>
          </a:p>
          <a:p>
            <a:pPr algn="just"/>
            <a:endPar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BC432DD7-AD74-4521-8745-77ED6CEDB99C}"/>
              </a:ext>
            </a:extLst>
          </p:cNvPr>
          <p:cNvSpPr/>
          <p:nvPr/>
        </p:nvSpPr>
        <p:spPr>
          <a:xfrm>
            <a:off x="1928191" y="2521059"/>
            <a:ext cx="8335617" cy="1815882"/>
          </a:xfrm>
          <a:prstGeom prst="rect">
            <a:avLst/>
          </a:prstGeom>
        </p:spPr>
        <p:txBody>
          <a:bodyPr wrap="square">
            <a:spAutoFit/>
          </a:bodyPr>
          <a:lstStyle/>
          <a:p>
            <a:pPr algn="ctr"/>
            <a:r>
              <a:rPr lang="en-US" sz="2800" dirty="0">
                <a:solidFill>
                  <a:schemeClr val="accent1">
                    <a:lumMod val="50000"/>
                  </a:schemeClr>
                </a:solidFill>
                <a:latin typeface="Consolas" panose="020B0609020204030204" pitchFamily="49" charset="0"/>
              </a:rPr>
              <a:t>“After Sherem is struck dumb, he confesses his sins, testifies of the truth, and then dies, leading the Nephite multitude to turn back to the Lord”</a:t>
            </a:r>
          </a:p>
        </p:txBody>
      </p:sp>
      <p:sp>
        <p:nvSpPr>
          <p:cNvPr id="4" name="Rectángulo 3">
            <a:extLst>
              <a:ext uri="{FF2B5EF4-FFF2-40B4-BE49-F238E27FC236}">
                <a16:creationId xmlns:a16="http://schemas.microsoft.com/office/drawing/2014/main" id="{1703A493-A68B-4F3D-AF29-809CD7A84852}"/>
              </a:ext>
            </a:extLst>
          </p:cNvPr>
          <p:cNvSpPr/>
          <p:nvPr/>
        </p:nvSpPr>
        <p:spPr>
          <a:xfrm>
            <a:off x="865498" y="743850"/>
            <a:ext cx="17940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7:15–27</a:t>
            </a:r>
          </a:p>
        </p:txBody>
      </p:sp>
    </p:spTree>
    <p:extLst>
      <p:ext uri="{BB962C8B-B14F-4D97-AF65-F5344CB8AC3E}">
        <p14:creationId xmlns:p14="http://schemas.microsoft.com/office/powerpoint/2010/main" val="11774706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superiores redondeadas 9">
            <a:extLst>
              <a:ext uri="{FF2B5EF4-FFF2-40B4-BE49-F238E27FC236}">
                <a16:creationId xmlns:a16="http://schemas.microsoft.com/office/drawing/2014/main" id="{07A734FC-C1AD-40D9-A2FD-8909242B8ADE}"/>
              </a:ext>
            </a:extLst>
          </p:cNvPr>
          <p:cNvSpPr/>
          <p:nvPr/>
        </p:nvSpPr>
        <p:spPr>
          <a:xfrm rot="10800000">
            <a:off x="1427766" y="1697720"/>
            <a:ext cx="9336466" cy="2031325"/>
          </a:xfrm>
          <a:prstGeom prst="round2Same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rPr>
              <a:t>LESSON 48</a:t>
            </a:r>
          </a:p>
          <a:p>
            <a:pPr algn="just"/>
            <a:endParaRPr lang="en-US" sz="2800" b="1" dirty="0">
              <a:solidFill>
                <a:schemeClr val="accent2"/>
              </a:solidFill>
              <a:effectLst>
                <a:outerShdw blurRad="38100" dist="38100" dir="2700000" algn="tl">
                  <a:srgbClr val="000000">
                    <a:alpha val="43137"/>
                  </a:srgbClr>
                </a:outerShdw>
              </a:effectLst>
              <a:latin typeface="Corbel Light" panose="020B0303020204020204"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3600EDC0-1FF3-4A2C-9D5F-C7F606D06D00}"/>
              </a:ext>
            </a:extLst>
          </p:cNvPr>
          <p:cNvSpPr/>
          <p:nvPr/>
        </p:nvSpPr>
        <p:spPr>
          <a:xfrm>
            <a:off x="1427767" y="1697720"/>
            <a:ext cx="9336466" cy="2031325"/>
          </a:xfrm>
          <a:prstGeom prst="rect">
            <a:avLst/>
          </a:prstGeom>
        </p:spPr>
        <p:txBody>
          <a:bodyPr wrap="square">
            <a:spAutoFit/>
          </a:bodyPr>
          <a:lstStyle/>
          <a:p>
            <a:pPr algn="ctr"/>
            <a:r>
              <a:rPr lang="en-US" dirty="0">
                <a:solidFill>
                  <a:srgbClr val="0070C0"/>
                </a:solidFill>
              </a:rPr>
              <a:t>“Through the years we learn that challenges to our faith are not new, and they aren’t likely to disappear soon. But true disciples of Christ see opportunity in the midst of opposition. . . . “. . . Fortunately, the Lord knows the hearts of our accusers and how we can most effectively respond to them. As true disciples seek guidance from the Spirit, they receive inspiration tailored to each encounter. And in every encounter, true disciples respond in ways that invite the Spirit of the Lord ” (“Christian Courage: The Price of Discipleship,” 72–73; italics in original).</a:t>
            </a:r>
          </a:p>
        </p:txBody>
      </p:sp>
      <p:sp>
        <p:nvSpPr>
          <p:cNvPr id="5" name="Rectángulo 4">
            <a:extLst>
              <a:ext uri="{FF2B5EF4-FFF2-40B4-BE49-F238E27FC236}">
                <a16:creationId xmlns:a16="http://schemas.microsoft.com/office/drawing/2014/main" id="{BA3AD9A8-DF0D-4762-A466-3105671A77E7}"/>
              </a:ext>
            </a:extLst>
          </p:cNvPr>
          <p:cNvSpPr/>
          <p:nvPr/>
        </p:nvSpPr>
        <p:spPr>
          <a:xfrm>
            <a:off x="1192386" y="1142136"/>
            <a:ext cx="26212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Elder Robert D. Hales:</a:t>
            </a:r>
          </a:p>
        </p:txBody>
      </p:sp>
      <p:sp>
        <p:nvSpPr>
          <p:cNvPr id="6" name="Rectángulo 5">
            <a:extLst>
              <a:ext uri="{FF2B5EF4-FFF2-40B4-BE49-F238E27FC236}">
                <a16:creationId xmlns:a16="http://schemas.microsoft.com/office/drawing/2014/main" id="{A3BD49AE-D9F3-4D72-B98E-0428818F4161}"/>
              </a:ext>
            </a:extLst>
          </p:cNvPr>
          <p:cNvSpPr/>
          <p:nvPr/>
        </p:nvSpPr>
        <p:spPr>
          <a:xfrm>
            <a:off x="1192386" y="3944251"/>
            <a:ext cx="870698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“see opportunity in the midst of opposition”?</a:t>
            </a:r>
          </a:p>
        </p:txBody>
      </p:sp>
      <p:sp>
        <p:nvSpPr>
          <p:cNvPr id="7" name="Rectángulo 6">
            <a:extLst>
              <a:ext uri="{FF2B5EF4-FFF2-40B4-BE49-F238E27FC236}">
                <a16:creationId xmlns:a16="http://schemas.microsoft.com/office/drawing/2014/main" id="{BABE0C59-DFD0-4802-95B9-806530861B4A}"/>
              </a:ext>
            </a:extLst>
          </p:cNvPr>
          <p:cNvSpPr/>
          <p:nvPr/>
        </p:nvSpPr>
        <p:spPr>
          <a:xfrm>
            <a:off x="1192385" y="4313583"/>
            <a:ext cx="957184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evidence do you see that Jacob hoped that his encounter with Sherem would help others?</a:t>
            </a:r>
          </a:p>
        </p:txBody>
      </p:sp>
      <p:sp>
        <p:nvSpPr>
          <p:cNvPr id="8" name="Rectángulo 7">
            <a:extLst>
              <a:ext uri="{FF2B5EF4-FFF2-40B4-BE49-F238E27FC236}">
                <a16:creationId xmlns:a16="http://schemas.microsoft.com/office/drawing/2014/main" id="{BF192A29-D46C-472A-8F2C-BE08CC286738}"/>
              </a:ext>
            </a:extLst>
          </p:cNvPr>
          <p:cNvSpPr/>
          <p:nvPr/>
        </p:nvSpPr>
        <p:spPr>
          <a:xfrm>
            <a:off x="1192384" y="4965098"/>
            <a:ext cx="90250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Jacob’s encounter with Sherem ultimately affect the multitude?</a:t>
            </a:r>
          </a:p>
        </p:txBody>
      </p:sp>
      <p:sp>
        <p:nvSpPr>
          <p:cNvPr id="9" name="Rectángulo 8">
            <a:extLst>
              <a:ext uri="{FF2B5EF4-FFF2-40B4-BE49-F238E27FC236}">
                <a16:creationId xmlns:a16="http://schemas.microsoft.com/office/drawing/2014/main" id="{660C6EEB-026E-4C62-91B3-DF8273B1ACBC}"/>
              </a:ext>
            </a:extLst>
          </p:cNvPr>
          <p:cNvSpPr/>
          <p:nvPr/>
        </p:nvSpPr>
        <p:spPr>
          <a:xfrm>
            <a:off x="1192382" y="5339614"/>
            <a:ext cx="93033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truths can we learn from the results of Jacob’s encounter with Sherem?</a:t>
            </a:r>
          </a:p>
        </p:txBody>
      </p:sp>
    </p:spTree>
    <p:extLst>
      <p:ext uri="{BB962C8B-B14F-4D97-AF65-F5344CB8AC3E}">
        <p14:creationId xmlns:p14="http://schemas.microsoft.com/office/powerpoint/2010/main" val="340436644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0" fill="hold"/>
                                        <p:tgtEl>
                                          <p:spTgt spid="6"/>
                                        </p:tgtEl>
                                        <p:attrNameLst>
                                          <p:attrName>ppt_w</p:attrName>
                                        </p:attrNameLst>
                                      </p:cBhvr>
                                      <p:tavLst>
                                        <p:tav tm="0" fmla="#ppt_w*sin(2.5*pi*$)">
                                          <p:val>
                                            <p:fltVal val="0"/>
                                          </p:val>
                                        </p:tav>
                                        <p:tav tm="100000">
                                          <p:val>
                                            <p:fltVal val="1"/>
                                          </p:val>
                                        </p:tav>
                                      </p:tavLst>
                                    </p:anim>
                                    <p:anim calcmode="lin" valueType="num">
                                      <p:cBhvr>
                                        <p:cTn id="19"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800" decel="100000"/>
                                        <p:tgtEl>
                                          <p:spTgt spid="8"/>
                                        </p:tgtEl>
                                      </p:cBhvr>
                                    </p:animEffect>
                                    <p:anim calcmode="lin" valueType="num">
                                      <p:cBhvr>
                                        <p:cTn id="43" dur="800" decel="100000" fill="hold"/>
                                        <p:tgtEl>
                                          <p:spTgt spid="8"/>
                                        </p:tgtEl>
                                        <p:attrNameLst>
                                          <p:attrName>style.rotation</p:attrName>
                                        </p:attrNameLst>
                                      </p:cBhvr>
                                      <p:tavLst>
                                        <p:tav tm="0">
                                          <p:val>
                                            <p:fltVal val="-90"/>
                                          </p:val>
                                        </p:tav>
                                        <p:tav tm="100000">
                                          <p:val>
                                            <p:fltVal val="0"/>
                                          </p:val>
                                        </p:tav>
                                      </p:tavLst>
                                    </p:anim>
                                    <p:anim calcmode="lin" valueType="num">
                                      <p:cBhvr>
                                        <p:cTn id="44" dur="800" decel="100000" fill="hold"/>
                                        <p:tgtEl>
                                          <p:spTgt spid="8"/>
                                        </p:tgtEl>
                                        <p:attrNameLst>
                                          <p:attrName>ppt_x</p:attrName>
                                        </p:attrNameLst>
                                      </p:cBhvr>
                                      <p:tavLst>
                                        <p:tav tm="0">
                                          <p:val>
                                            <p:strVal val="#ppt_x+0.4"/>
                                          </p:val>
                                        </p:tav>
                                        <p:tav tm="100000">
                                          <p:val>
                                            <p:strVal val="#ppt_x-0.05"/>
                                          </p:val>
                                        </p:tav>
                                      </p:tavLst>
                                    </p:anim>
                                    <p:anim calcmode="lin" valueType="num">
                                      <p:cBhvr>
                                        <p:cTn id="45" dur="800" decel="100000" fill="hold"/>
                                        <p:tgtEl>
                                          <p:spTgt spid="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5" grpId="0"/>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1316</Words>
  <Application>Microsoft Office PowerPoint</Application>
  <PresentationFormat>Panorámica</PresentationFormat>
  <Paragraphs>61</Paragraphs>
  <Slides>11</Slides>
  <Notes>0</Notes>
  <HiddenSlides>0</HiddenSlides>
  <MMClips>2</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Arial</vt:lpstr>
      <vt:lpstr>Bahnschrift SemiLight SemiConde</vt:lpstr>
      <vt:lpstr>Calibri</vt:lpstr>
      <vt:lpstr>Century Gothic</vt:lpstr>
      <vt:lpstr>Consolas</vt:lpstr>
      <vt:lpstr>Corbel Light</vt:lpstr>
      <vt:lpstr>Courier New</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6405</cp:revision>
  <dcterms:created xsi:type="dcterms:W3CDTF">2018-08-29T04:26:39Z</dcterms:created>
  <dcterms:modified xsi:type="dcterms:W3CDTF">2020-02-29T20:13:38Z</dcterms:modified>
</cp:coreProperties>
</file>