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12"/>
  </p:notesMasterIdLst>
  <p:sldIdLst>
    <p:sldId id="296" r:id="rId2"/>
    <p:sldId id="560" r:id="rId3"/>
    <p:sldId id="561" r:id="rId4"/>
    <p:sldId id="562" r:id="rId5"/>
    <p:sldId id="563" r:id="rId6"/>
    <p:sldId id="564" r:id="rId7"/>
    <p:sldId id="565" r:id="rId8"/>
    <p:sldId id="566" r:id="rId9"/>
    <p:sldId id="567" r:id="rId10"/>
    <p:sldId id="568"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9DF63"/>
    <a:srgbClr val="4D6F0F"/>
    <a:srgbClr val="FF6600"/>
    <a:srgbClr val="E97159"/>
    <a:srgbClr val="FF3300"/>
    <a:srgbClr val="FFCCFF"/>
    <a:srgbClr val="CC0000"/>
    <a:srgbClr val="D6E513"/>
    <a:srgbClr val="6372DF"/>
    <a:srgbClr val="59C7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32" autoAdjust="0"/>
    <p:restoredTop sz="94660"/>
  </p:normalViewPr>
  <p:slideViewPr>
    <p:cSldViewPr snapToGrid="0">
      <p:cViewPr varScale="1">
        <p:scale>
          <a:sx n="62" d="100"/>
          <a:sy n="62" d="100"/>
        </p:scale>
        <p:origin x="102" y="300"/>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1/17/2020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‹Nº›</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1/17/2020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1/17/2020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1/17/2020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1/17/2020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1/17/2020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1/17/2020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1/17/2020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1/17/2020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www.flickr.com/photos/moregoodfoundation/5136084122"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9000"/>
            <a:lum/>
            <a:extLst>
              <a:ext uri="{837473B0-CC2E-450A-ABE3-18F120FF3D39}">
                <a1611:picAttrSrcUrl xmlns:a1611="http://schemas.microsoft.com/office/drawing/2016/11/main" r:id="rId20"/>
              </a:ext>
            </a:extLst>
          </a:blip>
          <a:srcRect/>
          <a:stretch>
            <a:fillRect t="-21000" b="-21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1/17/2020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video" Target="https://www.youtube.com/embed/es54oEeOQI8?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3DC271C-31C1-4D2D-A460-77FECD90CAFA}"/>
              </a:ext>
            </a:extLst>
          </p:cNvPr>
          <p:cNvPicPr>
            <a:picLocks noChangeAspect="1"/>
          </p:cNvPicPr>
          <p:nvPr/>
        </p:nvPicPr>
        <p:blipFill rotWithShape="1">
          <a:blip r:embed="rId2"/>
          <a:srcRect l="33043" t="15466" r="32501" b="27502"/>
          <a:stretch/>
        </p:blipFill>
        <p:spPr>
          <a:xfrm>
            <a:off x="0" y="0"/>
            <a:ext cx="6268281" cy="6858000"/>
          </a:xfrm>
          <a:prstGeom prst="rect">
            <a:avLst/>
          </a:prstGeom>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9">
            <a:extLst>
              <a:ext uri="{FF2B5EF4-FFF2-40B4-BE49-F238E27FC236}">
                <a16:creationId xmlns:a16="http://schemas.microsoft.com/office/drawing/2014/main" id="{7910D11F-628B-454A-B6F8-B5549020A3D9}"/>
              </a:ext>
            </a:extLst>
          </p:cNvPr>
          <p:cNvSpPr txBox="1"/>
          <p:nvPr/>
        </p:nvSpPr>
        <p:spPr>
          <a:xfrm>
            <a:off x="6679099" y="2921168"/>
            <a:ext cx="4540833" cy="923330"/>
          </a:xfrm>
          <a:prstGeom prst="rect">
            <a:avLst/>
          </a:prstGeom>
          <a:noFill/>
        </p:spPr>
        <p:txBody>
          <a:bodyPr wrap="square" rtlCol="0">
            <a:spAutoFit/>
          </a:bodyPr>
          <a:lstStyle/>
          <a:p>
            <a:pPr algn="ctr"/>
            <a:r>
              <a:rPr lang="en-US" sz="5400" b="1" dirty="0">
                <a:solidFill>
                  <a:schemeClr val="accent5">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ldhabi" panose="01000000000000000000" pitchFamily="2" charset="-78"/>
              </a:rPr>
              <a:t>SEMINARY</a:t>
            </a:r>
          </a:p>
        </p:txBody>
      </p:sp>
      <p:sp>
        <p:nvSpPr>
          <p:cNvPr id="6" name="TextBox 9">
            <a:extLst>
              <a:ext uri="{FF2B5EF4-FFF2-40B4-BE49-F238E27FC236}">
                <a16:creationId xmlns:a16="http://schemas.microsoft.com/office/drawing/2014/main" id="{597623AB-27E6-4E78-94CB-864F243F2B9E}"/>
              </a:ext>
            </a:extLst>
          </p:cNvPr>
          <p:cNvSpPr txBox="1"/>
          <p:nvPr/>
        </p:nvSpPr>
        <p:spPr>
          <a:xfrm>
            <a:off x="1099929" y="5315731"/>
            <a:ext cx="4333461" cy="584775"/>
          </a:xfrm>
          <a:prstGeom prst="rect">
            <a:avLst/>
          </a:prstGeom>
          <a:noFill/>
        </p:spPr>
        <p:txBody>
          <a:bodyPr wrap="square" rtlCol="0">
            <a:spAutoFit/>
          </a:bodyPr>
          <a:lstStyle/>
          <a:p>
            <a:pPr algn="ctr"/>
            <a:r>
              <a:rPr lang="en-US" sz="3200" b="1" dirty="0">
                <a:solidFill>
                  <a:schemeClr val="tx1">
                    <a:lumMod val="95000"/>
                  </a:schemeClr>
                </a:solidFill>
                <a:effectLst>
                  <a:outerShdw blurRad="38100" dist="38100" dir="2700000" algn="tl">
                    <a:srgbClr val="000000">
                      <a:alpha val="43137"/>
                    </a:srgbClr>
                  </a:outerShdw>
                </a:effectLst>
                <a:latin typeface="Sylfaen" panose="010A0502050306030303" pitchFamily="18" charset="0"/>
                <a:ea typeface="Yu Mincho Demibold" panose="02020600000000000000" pitchFamily="18" charset="-128"/>
                <a:cs typeface="MV Boli" panose="02000500030200090000" pitchFamily="2" charset="0"/>
              </a:rPr>
              <a:t>El Libro de Mormón</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5">
                    <a:lumMod val="75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ldhabi" panose="01000000000000000000" pitchFamily="2" charset="-78"/>
              </a:rPr>
              <a:t>LESSON 28</a:t>
            </a:r>
          </a:p>
        </p:txBody>
      </p:sp>
      <p:pic>
        <p:nvPicPr>
          <p:cNvPr id="2" name="Elementos multimedia en línea 1" title="Jacob Teaches of the Resurrection | 2 Nephi 6:5￢ﾀﾓ11; 9 | Book of Mormon">
            <a:hlinkClick r:id="" action="ppaction://media"/>
            <a:extLst>
              <a:ext uri="{FF2B5EF4-FFF2-40B4-BE49-F238E27FC236}">
                <a16:creationId xmlns:a16="http://schemas.microsoft.com/office/drawing/2014/main" id="{13342802-BF00-4BA4-AE5C-EB6A1DAD9804}"/>
              </a:ext>
            </a:extLst>
          </p:cNvPr>
          <p:cNvPicPr>
            <a:picLocks noRot="1" noChangeAspect="1"/>
          </p:cNvPicPr>
          <p:nvPr>
            <a:videoFile r:link="rId1"/>
          </p:nvPr>
        </p:nvPicPr>
        <p:blipFill>
          <a:blip r:embed="rId3"/>
          <a:stretch>
            <a:fillRect/>
          </a:stretch>
        </p:blipFill>
        <p:spPr>
          <a:xfrm>
            <a:off x="1246753" y="1113182"/>
            <a:ext cx="9385085" cy="527911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077314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5">
                    <a:lumMod val="75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ldhabi" panose="01000000000000000000" pitchFamily="2" charset="-78"/>
              </a:rPr>
              <a:t>LESSON 28</a:t>
            </a:r>
          </a:p>
        </p:txBody>
      </p:sp>
      <p:sp>
        <p:nvSpPr>
          <p:cNvPr id="2" name="Rectángulo 1">
            <a:extLst>
              <a:ext uri="{FF2B5EF4-FFF2-40B4-BE49-F238E27FC236}">
                <a16:creationId xmlns:a16="http://schemas.microsoft.com/office/drawing/2014/main" id="{65A546B8-C35A-497D-A445-240B0806A67A}"/>
              </a:ext>
            </a:extLst>
          </p:cNvPr>
          <p:cNvSpPr/>
          <p:nvPr/>
        </p:nvSpPr>
        <p:spPr>
          <a:xfrm>
            <a:off x="4065636" y="2967335"/>
            <a:ext cx="4060727" cy="923330"/>
          </a:xfrm>
          <a:prstGeom prst="rect">
            <a:avLst/>
          </a:prstGeom>
        </p:spPr>
        <p:txBody>
          <a:bodyPr wrap="none">
            <a:spAutoFit/>
          </a:bodyPr>
          <a:lstStyle/>
          <a:p>
            <a:r>
              <a:rPr lang="en-US" sz="5400" dirty="0">
                <a:solidFill>
                  <a:schemeClr val="bg1"/>
                </a:solidFill>
                <a:latin typeface="Comic Sans MS" panose="030F0702030302020204" pitchFamily="66" charset="0"/>
              </a:rPr>
              <a:t>2 Nephi 6–8</a:t>
            </a:r>
          </a:p>
        </p:txBody>
      </p:sp>
    </p:spTree>
    <p:extLst>
      <p:ext uri="{BB962C8B-B14F-4D97-AF65-F5344CB8AC3E}">
        <p14:creationId xmlns:p14="http://schemas.microsoft.com/office/powerpoint/2010/main" val="422768621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5">
                    <a:lumMod val="75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ldhabi" panose="01000000000000000000" pitchFamily="2" charset="-78"/>
              </a:rPr>
              <a:t>LESSON 28</a:t>
            </a:r>
          </a:p>
        </p:txBody>
      </p:sp>
      <p:sp>
        <p:nvSpPr>
          <p:cNvPr id="2" name="Rectángulo 1">
            <a:extLst>
              <a:ext uri="{FF2B5EF4-FFF2-40B4-BE49-F238E27FC236}">
                <a16:creationId xmlns:a16="http://schemas.microsoft.com/office/drawing/2014/main" id="{95922930-B37E-4DBF-A5E1-33D97CCA09D7}"/>
              </a:ext>
            </a:extLst>
          </p:cNvPr>
          <p:cNvSpPr/>
          <p:nvPr/>
        </p:nvSpPr>
        <p:spPr>
          <a:xfrm>
            <a:off x="1197429" y="743850"/>
            <a:ext cx="123623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Nephi 6</a:t>
            </a:r>
          </a:p>
        </p:txBody>
      </p:sp>
      <p:sp>
        <p:nvSpPr>
          <p:cNvPr id="4" name="Rectángulo 3">
            <a:extLst>
              <a:ext uri="{FF2B5EF4-FFF2-40B4-BE49-F238E27FC236}">
                <a16:creationId xmlns:a16="http://schemas.microsoft.com/office/drawing/2014/main" id="{CA8077BE-ED65-457D-AA82-DC21CC586F31}"/>
              </a:ext>
            </a:extLst>
          </p:cNvPr>
          <p:cNvSpPr/>
          <p:nvPr/>
        </p:nvSpPr>
        <p:spPr>
          <a:xfrm>
            <a:off x="2122714" y="2459504"/>
            <a:ext cx="7946571" cy="1938992"/>
          </a:xfrm>
          <a:prstGeom prst="rect">
            <a:avLst/>
          </a:prstGeom>
        </p:spPr>
        <p:txBody>
          <a:bodyPr wrap="square">
            <a:spAutoFit/>
          </a:bodyPr>
          <a:lstStyle/>
          <a:p>
            <a:pPr algn="ctr"/>
            <a:r>
              <a:rPr lang="en-US" sz="4000" dirty="0">
                <a:solidFill>
                  <a:srgbClr val="002060"/>
                </a:solidFill>
                <a:latin typeface="Comic Sans MS" panose="030F0702030302020204" pitchFamily="66" charset="0"/>
              </a:rPr>
              <a:t>“Jacob testifies that the Lord will remember His covenant people”</a:t>
            </a:r>
          </a:p>
        </p:txBody>
      </p:sp>
    </p:spTree>
    <p:extLst>
      <p:ext uri="{BB962C8B-B14F-4D97-AF65-F5344CB8AC3E}">
        <p14:creationId xmlns:p14="http://schemas.microsoft.com/office/powerpoint/2010/main" val="1839732486"/>
      </p:ext>
    </p:extLst>
  </p:cSld>
  <p:clrMapOvr>
    <a:masterClrMapping/>
  </p:clrMapOvr>
  <mc:AlternateContent xmlns:mc="http://schemas.openxmlformats.org/markup-compatibility/2006">
    <mc:Choice xmlns:p14="http://schemas.microsoft.com/office/powerpoint/2010/main" Requires="p14">
      <p:transition spd="slow" p14:dur="900">
        <p14:flythrough dir="out" hasBounce="1"/>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8098858A-FAA9-40D8-A4C8-32938FEBB235}"/>
              </a:ext>
            </a:extLst>
          </p:cNvPr>
          <p:cNvSpPr/>
          <p:nvPr/>
        </p:nvSpPr>
        <p:spPr>
          <a:xfrm>
            <a:off x="873906" y="4366821"/>
            <a:ext cx="1738393" cy="72396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9">
            <a:extLst>
              <a:ext uri="{FF2B5EF4-FFF2-40B4-BE49-F238E27FC236}">
                <a16:creationId xmlns:a16="http://schemas.microsoft.com/office/drawing/2014/main" id="{A5CF4021-336B-4075-A4B3-45BD4FABDA56}"/>
              </a:ext>
            </a:extLst>
          </p:cNvPr>
          <p:cNvSpPr/>
          <p:nvPr/>
        </p:nvSpPr>
        <p:spPr>
          <a:xfrm>
            <a:off x="940043" y="1455291"/>
            <a:ext cx="1620961" cy="72396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FA079BE4-0A5E-425F-9785-F6F836358F0F}"/>
              </a:ext>
            </a:extLst>
          </p:cNvPr>
          <p:cNvSpPr/>
          <p:nvPr/>
        </p:nvSpPr>
        <p:spPr>
          <a:xfrm>
            <a:off x="873907" y="4738744"/>
            <a:ext cx="9794090" cy="1417324"/>
          </a:xfrm>
          <a:prstGeom prst="roundRect">
            <a:avLst/>
          </a:prstGeom>
          <a:solidFill>
            <a:schemeClr val="accent3">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8681C20B-F825-45FD-A61D-D051FB4643B3}"/>
              </a:ext>
            </a:extLst>
          </p:cNvPr>
          <p:cNvSpPr/>
          <p:nvPr/>
        </p:nvSpPr>
        <p:spPr>
          <a:xfrm>
            <a:off x="940045" y="1803883"/>
            <a:ext cx="9727952" cy="2308324"/>
          </a:xfrm>
          <a:prstGeom prst="roundRect">
            <a:avLst/>
          </a:prstGeom>
          <a:solidFill>
            <a:schemeClr val="accent3">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5">
                    <a:lumMod val="75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ldhabi" panose="01000000000000000000" pitchFamily="2" charset="-78"/>
              </a:rPr>
              <a:t>LESSON 28</a:t>
            </a:r>
          </a:p>
        </p:txBody>
      </p:sp>
      <p:sp>
        <p:nvSpPr>
          <p:cNvPr id="2" name="Rectángulo 1">
            <a:extLst>
              <a:ext uri="{FF2B5EF4-FFF2-40B4-BE49-F238E27FC236}">
                <a16:creationId xmlns:a16="http://schemas.microsoft.com/office/drawing/2014/main" id="{A72EF756-FF4E-4D12-B657-47DD8B6878A5}"/>
              </a:ext>
            </a:extLst>
          </p:cNvPr>
          <p:cNvSpPr/>
          <p:nvPr/>
        </p:nvSpPr>
        <p:spPr>
          <a:xfrm>
            <a:off x="914399" y="790016"/>
            <a:ext cx="787179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Have you ever exhibited similar actions or attitudes toward the Lord?</a:t>
            </a:r>
          </a:p>
        </p:txBody>
      </p:sp>
      <p:sp>
        <p:nvSpPr>
          <p:cNvPr id="4" name="Rectángulo 3">
            <a:extLst>
              <a:ext uri="{FF2B5EF4-FFF2-40B4-BE49-F238E27FC236}">
                <a16:creationId xmlns:a16="http://schemas.microsoft.com/office/drawing/2014/main" id="{1DB04091-0E9E-414E-88A9-8C10D14BE871}"/>
              </a:ext>
            </a:extLst>
          </p:cNvPr>
          <p:cNvSpPr/>
          <p:nvPr/>
        </p:nvSpPr>
        <p:spPr>
          <a:xfrm>
            <a:off x="940047" y="1455291"/>
            <a:ext cx="1620957"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2 Nephi 6:3-4</a:t>
            </a:r>
          </a:p>
        </p:txBody>
      </p:sp>
      <p:sp>
        <p:nvSpPr>
          <p:cNvPr id="5" name="Rectángulo 4">
            <a:extLst>
              <a:ext uri="{FF2B5EF4-FFF2-40B4-BE49-F238E27FC236}">
                <a16:creationId xmlns:a16="http://schemas.microsoft.com/office/drawing/2014/main" id="{D12EAC94-677D-4327-97D3-8267136DE6B4}"/>
              </a:ext>
            </a:extLst>
          </p:cNvPr>
          <p:cNvSpPr/>
          <p:nvPr/>
        </p:nvSpPr>
        <p:spPr>
          <a:xfrm>
            <a:off x="940046" y="1741799"/>
            <a:ext cx="9727953" cy="2308324"/>
          </a:xfrm>
          <a:prstGeom prst="rect">
            <a:avLst/>
          </a:prstGeom>
        </p:spPr>
        <p:txBody>
          <a:bodyPr wrap="square">
            <a:spAutoFit/>
          </a:bodyPr>
          <a:lstStyle/>
          <a:p>
            <a:pPr algn="just" fontAlgn="base"/>
            <a:r>
              <a:rPr lang="en-US" b="1" dirty="0">
                <a:solidFill>
                  <a:srgbClr val="0D0F10"/>
                </a:solidFill>
                <a:latin typeface="Arial" panose="020B0604020202020204" pitchFamily="34" charset="0"/>
                <a:cs typeface="Arial" panose="020B0604020202020204" pitchFamily="34" charset="0"/>
              </a:rPr>
              <a:t>3 </a:t>
            </a:r>
            <a:r>
              <a:rPr lang="en-US" dirty="0">
                <a:solidFill>
                  <a:srgbClr val="0D0F10"/>
                </a:solidFill>
                <a:latin typeface="Arial" panose="020B0604020202020204" pitchFamily="34" charset="0"/>
                <a:cs typeface="Arial" panose="020B0604020202020204" pitchFamily="34" charset="0"/>
              </a:rPr>
              <a:t>Nevertheless, I speak unto you again; for I am desirous for the welfare of your souls. Yea, mine anxiety is great for you; and ye yourselves know that it ever has been. For I have exhorted you with all diligence; and I have taught you the words of my father; and I have spoken unto you concerning all things which are written, from the creation of the world.</a:t>
            </a:r>
          </a:p>
          <a:p>
            <a:pPr algn="just" fontAlgn="base"/>
            <a:r>
              <a:rPr lang="en-US" b="1" dirty="0">
                <a:solidFill>
                  <a:srgbClr val="0D0F10"/>
                </a:solidFill>
                <a:latin typeface="Arial" panose="020B0604020202020204" pitchFamily="34" charset="0"/>
                <a:cs typeface="Arial" panose="020B0604020202020204" pitchFamily="34" charset="0"/>
              </a:rPr>
              <a:t>4 </a:t>
            </a:r>
            <a:r>
              <a:rPr lang="en-US" dirty="0">
                <a:solidFill>
                  <a:srgbClr val="0D0F10"/>
                </a:solidFill>
                <a:latin typeface="Arial" panose="020B0604020202020204" pitchFamily="34" charset="0"/>
                <a:cs typeface="Arial" panose="020B0604020202020204" pitchFamily="34" charset="0"/>
              </a:rPr>
              <a:t>And now, behold, I would speak unto you concerning things which are, and which are to come; wherefore, I will read you the words of Isaiah. And they are the words which my brother has desired that I should speak unto you. And I speak unto you for your sakes, that ye may learn and glorify the name of your God.</a:t>
            </a:r>
            <a:endParaRPr lang="en-US" b="0" i="0" dirty="0">
              <a:solidFill>
                <a:srgbClr val="0D0F10"/>
              </a:solidFill>
              <a:effectLst/>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BC4A9F4E-9ADB-4012-B0E6-C009AE5BB22B}"/>
              </a:ext>
            </a:extLst>
          </p:cNvPr>
          <p:cNvSpPr/>
          <p:nvPr/>
        </p:nvSpPr>
        <p:spPr>
          <a:xfrm>
            <a:off x="940046" y="4336631"/>
            <a:ext cx="167225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Nephi 9:1, 3</a:t>
            </a:r>
          </a:p>
        </p:txBody>
      </p:sp>
      <p:sp>
        <p:nvSpPr>
          <p:cNvPr id="7" name="Rectángulo 6">
            <a:extLst>
              <a:ext uri="{FF2B5EF4-FFF2-40B4-BE49-F238E27FC236}">
                <a16:creationId xmlns:a16="http://schemas.microsoft.com/office/drawing/2014/main" id="{3880844D-CC76-4BC2-A519-3E9F176D6D26}"/>
              </a:ext>
            </a:extLst>
          </p:cNvPr>
          <p:cNvSpPr/>
          <p:nvPr/>
        </p:nvSpPr>
        <p:spPr>
          <a:xfrm>
            <a:off x="940046" y="4678740"/>
            <a:ext cx="9727952" cy="1477328"/>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And now, my beloved brethren, I have read these things that ye might know concerning the covenants of the Lord that he has covenanted with all the house of Israel.</a:t>
            </a:r>
          </a:p>
          <a:p>
            <a:pPr algn="just"/>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Behold, my beloved brethren, I speak unto you these things that ye may rejoice, and lift up your heads forever, because of the blessings which the Lord God shall bestow upon your children.</a:t>
            </a:r>
          </a:p>
        </p:txBody>
      </p:sp>
    </p:spTree>
    <p:extLst>
      <p:ext uri="{BB962C8B-B14F-4D97-AF65-F5344CB8AC3E}">
        <p14:creationId xmlns:p14="http://schemas.microsoft.com/office/powerpoint/2010/main" val="1623357908"/>
      </p:ext>
    </p:extLst>
  </p:cSld>
  <p:clrMapOvr>
    <a:masterClrMapping/>
  </p:clrMapOvr>
  <mc:AlternateContent xmlns:mc="http://schemas.openxmlformats.org/markup-compatibility/2006">
    <mc:Choice xmlns:p14="http://schemas.microsoft.com/office/powerpoint/2010/main" Requires="p14">
      <p:transition spd="slow" p14:dur="2500">
        <p:checker dir="vert"/>
      </p:transition>
    </mc:Choice>
    <mc:Fallback>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fltVal val="0"/>
                                          </p:val>
                                        </p:tav>
                                        <p:tav tm="100000">
                                          <p:val>
                                            <p:strVal val="#ppt_w"/>
                                          </p:val>
                                        </p:tav>
                                      </p:tavLst>
                                    </p:anim>
                                    <p:anim calcmode="lin" valueType="num">
                                      <p:cBhvr>
                                        <p:cTn id="22" dur="1000" fill="hold"/>
                                        <p:tgtEl>
                                          <p:spTgt spid="11"/>
                                        </p:tgtEl>
                                        <p:attrNameLst>
                                          <p:attrName>ppt_h</p:attrName>
                                        </p:attrNameLst>
                                      </p:cBhvr>
                                      <p:tavLst>
                                        <p:tav tm="0">
                                          <p:val>
                                            <p:fltVal val="0"/>
                                          </p:val>
                                        </p:tav>
                                        <p:tav tm="100000">
                                          <p:val>
                                            <p:strVal val="#ppt_h"/>
                                          </p:val>
                                        </p:tav>
                                      </p:tavLst>
                                    </p:anim>
                                    <p:anim calcmode="lin" valueType="num">
                                      <p:cBhvr>
                                        <p:cTn id="2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1"/>
                                        </p:tgtEl>
                                        <p:attrNameLst>
                                          <p:attrName>ppt_y</p:attrName>
                                        </p:attrNameLst>
                                      </p:cBhvr>
                                      <p:tavLst>
                                        <p:tav tm="0" fmla="#ppt_y+(sin(-2*pi*(1-$))*-#ppt_x+cos(-2*pi*(1-$))*(1-#ppt_y))*(1-$)">
                                          <p:val>
                                            <p:fltVal val="0"/>
                                          </p:val>
                                        </p:tav>
                                        <p:tav tm="100000">
                                          <p:val>
                                            <p:fltVal val="1"/>
                                          </p:val>
                                        </p:tav>
                                      </p:tavLst>
                                    </p:anim>
                                  </p:childTnLst>
                                </p:cTn>
                              </p:par>
                              <p:par>
                                <p:cTn id="25" presetID="15"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fltVal val="0"/>
                                          </p:val>
                                        </p:tav>
                                        <p:tav tm="100000">
                                          <p:val>
                                            <p:strVal val="#ppt_w"/>
                                          </p:val>
                                        </p:tav>
                                      </p:tavLst>
                                    </p:anim>
                                    <p:anim calcmode="lin" valueType="num">
                                      <p:cBhvr>
                                        <p:cTn id="28" dur="1000" fill="hold"/>
                                        <p:tgtEl>
                                          <p:spTgt spid="9"/>
                                        </p:tgtEl>
                                        <p:attrNameLst>
                                          <p:attrName>ppt_h</p:attrName>
                                        </p:attrNameLst>
                                      </p:cBhvr>
                                      <p:tavLst>
                                        <p:tav tm="0">
                                          <p:val>
                                            <p:fltVal val="0"/>
                                          </p:val>
                                        </p:tav>
                                        <p:tav tm="100000">
                                          <p:val>
                                            <p:strVal val="#ppt_h"/>
                                          </p:val>
                                        </p:tav>
                                      </p:tavLst>
                                    </p:anim>
                                    <p:anim calcmode="lin" valueType="num">
                                      <p:cBhvr>
                                        <p:cTn id="29"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9"/>
                                        </p:tgtEl>
                                        <p:attrNameLst>
                                          <p:attrName>ppt_y</p:attrName>
                                        </p:attrNameLst>
                                      </p:cBhvr>
                                      <p:tavLst>
                                        <p:tav tm="0" fmla="#ppt_y+(sin(-2*pi*(1-$))*-#ppt_x+cos(-2*pi*(1-$))*(1-#ppt_y))*(1-$)">
                                          <p:val>
                                            <p:fltVal val="0"/>
                                          </p:val>
                                        </p:tav>
                                        <p:tav tm="100000">
                                          <p:val>
                                            <p:fltVal val="1"/>
                                          </p:val>
                                        </p:tav>
                                      </p:tavLst>
                                    </p:anim>
                                  </p:childTnLst>
                                </p:cTn>
                              </p:par>
                              <p:par>
                                <p:cTn id="31" presetID="15"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1000" fill="hold"/>
                                        <p:tgtEl>
                                          <p:spTgt spid="6"/>
                                        </p:tgtEl>
                                        <p:attrNameLst>
                                          <p:attrName>ppt_w</p:attrName>
                                        </p:attrNameLst>
                                      </p:cBhvr>
                                      <p:tavLst>
                                        <p:tav tm="0">
                                          <p:val>
                                            <p:fltVal val="0"/>
                                          </p:val>
                                        </p:tav>
                                        <p:tav tm="100000">
                                          <p:val>
                                            <p:strVal val="#ppt_w"/>
                                          </p:val>
                                        </p:tav>
                                      </p:tavLst>
                                    </p:anim>
                                    <p:anim calcmode="lin" valueType="num">
                                      <p:cBhvr>
                                        <p:cTn id="34" dur="1000" fill="hold"/>
                                        <p:tgtEl>
                                          <p:spTgt spid="6"/>
                                        </p:tgtEl>
                                        <p:attrNameLst>
                                          <p:attrName>ppt_h</p:attrName>
                                        </p:attrNameLst>
                                      </p:cBhvr>
                                      <p:tavLst>
                                        <p:tav tm="0">
                                          <p:val>
                                            <p:fltVal val="0"/>
                                          </p:val>
                                        </p:tav>
                                        <p:tav tm="100000">
                                          <p:val>
                                            <p:strVal val="#ppt_h"/>
                                          </p:val>
                                        </p:tav>
                                      </p:tavLst>
                                    </p:anim>
                                    <p:anim calcmode="lin" valueType="num">
                                      <p:cBhvr>
                                        <p:cTn id="35"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6"/>
                                        </p:tgtEl>
                                        <p:attrNameLst>
                                          <p:attrName>ppt_y</p:attrName>
                                        </p:attrNameLst>
                                      </p:cBhvr>
                                      <p:tavLst>
                                        <p:tav tm="0" fmla="#ppt_y+(sin(-2*pi*(1-$))*-#ppt_x+cos(-2*pi*(1-$))*(1-#ppt_y))*(1-$)">
                                          <p:val>
                                            <p:fltVal val="0"/>
                                          </p:val>
                                        </p:tav>
                                        <p:tav tm="100000">
                                          <p:val>
                                            <p:fltVal val="1"/>
                                          </p:val>
                                        </p:tav>
                                      </p:tavLst>
                                    </p:anim>
                                  </p:childTnLst>
                                </p:cTn>
                              </p:par>
                              <p:par>
                                <p:cTn id="37" presetID="15"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 calcmode="lin" valueType="num">
                                      <p:cBhvr>
                                        <p:cTn id="41"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9" grpId="0" animBg="1"/>
      <p:bldP spid="8" grpId="0" animBg="1"/>
      <p:bldP spid="4" grpId="0"/>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5">
                    <a:lumMod val="75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ldhabi" panose="01000000000000000000" pitchFamily="2" charset="-78"/>
              </a:rPr>
              <a:t>LESSON 28</a:t>
            </a:r>
          </a:p>
        </p:txBody>
      </p:sp>
      <p:cxnSp>
        <p:nvCxnSpPr>
          <p:cNvPr id="4" name="Conector recto 3">
            <a:extLst>
              <a:ext uri="{FF2B5EF4-FFF2-40B4-BE49-F238E27FC236}">
                <a16:creationId xmlns:a16="http://schemas.microsoft.com/office/drawing/2014/main" id="{2EE4E29B-1EAE-49A9-A862-EE358484CE47}"/>
              </a:ext>
            </a:extLst>
          </p:cNvPr>
          <p:cNvCxnSpPr>
            <a:cxnSpLocks/>
          </p:cNvCxnSpPr>
          <p:nvPr/>
        </p:nvCxnSpPr>
        <p:spPr>
          <a:xfrm>
            <a:off x="2418523" y="2517913"/>
            <a:ext cx="684474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Conector recto 5">
            <a:extLst>
              <a:ext uri="{FF2B5EF4-FFF2-40B4-BE49-F238E27FC236}">
                <a16:creationId xmlns:a16="http://schemas.microsoft.com/office/drawing/2014/main" id="{0BF37388-7392-497D-A7AE-625E5D238AE1}"/>
              </a:ext>
            </a:extLst>
          </p:cNvPr>
          <p:cNvCxnSpPr/>
          <p:nvPr/>
        </p:nvCxnSpPr>
        <p:spPr>
          <a:xfrm>
            <a:off x="2405271" y="2146852"/>
            <a:ext cx="0" cy="74212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Conector recto 7">
            <a:extLst>
              <a:ext uri="{FF2B5EF4-FFF2-40B4-BE49-F238E27FC236}">
                <a16:creationId xmlns:a16="http://schemas.microsoft.com/office/drawing/2014/main" id="{B3BC1F17-767A-4A60-AD5A-DC3443B68478}"/>
              </a:ext>
            </a:extLst>
          </p:cNvPr>
          <p:cNvCxnSpPr/>
          <p:nvPr/>
        </p:nvCxnSpPr>
        <p:spPr>
          <a:xfrm>
            <a:off x="3352799" y="2146852"/>
            <a:ext cx="0" cy="74212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id="{78E7D3D9-AC24-4631-AFCF-A79FEAA51704}"/>
              </a:ext>
            </a:extLst>
          </p:cNvPr>
          <p:cNvCxnSpPr/>
          <p:nvPr/>
        </p:nvCxnSpPr>
        <p:spPr>
          <a:xfrm>
            <a:off x="6460436" y="2146852"/>
            <a:ext cx="0" cy="74212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Conector recto 9">
            <a:extLst>
              <a:ext uri="{FF2B5EF4-FFF2-40B4-BE49-F238E27FC236}">
                <a16:creationId xmlns:a16="http://schemas.microsoft.com/office/drawing/2014/main" id="{668A96A2-6AA3-4D3B-A38D-3C1BA12D66DF}"/>
              </a:ext>
            </a:extLst>
          </p:cNvPr>
          <p:cNvCxnSpPr/>
          <p:nvPr/>
        </p:nvCxnSpPr>
        <p:spPr>
          <a:xfrm>
            <a:off x="4386470" y="2146852"/>
            <a:ext cx="0" cy="74212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7B87BB22-5826-4B34-A73B-7B0EF08C2ED9}"/>
              </a:ext>
            </a:extLst>
          </p:cNvPr>
          <p:cNvCxnSpPr/>
          <p:nvPr/>
        </p:nvCxnSpPr>
        <p:spPr>
          <a:xfrm>
            <a:off x="5406888" y="2146852"/>
            <a:ext cx="0" cy="74212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53ED3006-4B67-4355-B0B1-6E4C14678E54}"/>
              </a:ext>
            </a:extLst>
          </p:cNvPr>
          <p:cNvCxnSpPr/>
          <p:nvPr/>
        </p:nvCxnSpPr>
        <p:spPr>
          <a:xfrm>
            <a:off x="7421219" y="2146852"/>
            <a:ext cx="0" cy="74212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A3CC4FDC-4311-48AC-8424-7FEE292C34D9}"/>
              </a:ext>
            </a:extLst>
          </p:cNvPr>
          <p:cNvCxnSpPr/>
          <p:nvPr/>
        </p:nvCxnSpPr>
        <p:spPr>
          <a:xfrm>
            <a:off x="8335619" y="2146852"/>
            <a:ext cx="0" cy="74212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id="{5222B0EE-05C2-485C-A37D-0845ED2743EF}"/>
              </a:ext>
            </a:extLst>
          </p:cNvPr>
          <p:cNvCxnSpPr/>
          <p:nvPr/>
        </p:nvCxnSpPr>
        <p:spPr>
          <a:xfrm>
            <a:off x="9263271" y="2146852"/>
            <a:ext cx="0" cy="74212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Conector recto 17">
            <a:extLst>
              <a:ext uri="{FF2B5EF4-FFF2-40B4-BE49-F238E27FC236}">
                <a16:creationId xmlns:a16="http://schemas.microsoft.com/office/drawing/2014/main" id="{FFBC26DD-A8CE-4073-8403-6BF9CC6CFB7B}"/>
              </a:ext>
            </a:extLst>
          </p:cNvPr>
          <p:cNvCxnSpPr>
            <a:cxnSpLocks/>
          </p:cNvCxnSpPr>
          <p:nvPr/>
        </p:nvCxnSpPr>
        <p:spPr>
          <a:xfrm>
            <a:off x="3154017" y="2107095"/>
            <a:ext cx="0" cy="50358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0AEA109A-52BA-430F-AEEB-360DA6F9243D}"/>
              </a:ext>
            </a:extLst>
          </p:cNvPr>
          <p:cNvCxnSpPr>
            <a:cxnSpLocks/>
          </p:cNvCxnSpPr>
          <p:nvPr/>
        </p:nvCxnSpPr>
        <p:spPr>
          <a:xfrm>
            <a:off x="2604053" y="2107095"/>
            <a:ext cx="0" cy="50358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CuadroTexto 21">
            <a:extLst>
              <a:ext uri="{FF2B5EF4-FFF2-40B4-BE49-F238E27FC236}">
                <a16:creationId xmlns:a16="http://schemas.microsoft.com/office/drawing/2014/main" id="{7282EE8B-3A5E-4303-A77D-2D021B8B8DE1}"/>
              </a:ext>
            </a:extLst>
          </p:cNvPr>
          <p:cNvSpPr txBox="1"/>
          <p:nvPr/>
        </p:nvSpPr>
        <p:spPr>
          <a:xfrm>
            <a:off x="2447600" y="1757754"/>
            <a:ext cx="312906" cy="369332"/>
          </a:xfrm>
          <a:prstGeom prst="rect">
            <a:avLst/>
          </a:prstGeom>
          <a:noFill/>
        </p:spPr>
        <p:txBody>
          <a:bodyPr wrap="none" rtlCol="0">
            <a:spAutoFit/>
          </a:bodyPr>
          <a:lstStyle/>
          <a:p>
            <a:r>
              <a:rPr lang="es-VE" b="1" dirty="0">
                <a:solidFill>
                  <a:schemeClr val="bg1"/>
                </a:solidFill>
                <a:latin typeface="Arial" panose="020B0604020202020204" pitchFamily="34" charset="0"/>
                <a:cs typeface="Arial" panose="020B0604020202020204" pitchFamily="34" charset="0"/>
              </a:rPr>
              <a:t>1</a:t>
            </a:r>
            <a:endParaRPr lang="en-US" b="1" dirty="0">
              <a:solidFill>
                <a:schemeClr val="bg1"/>
              </a:solidFill>
              <a:latin typeface="Arial" panose="020B0604020202020204" pitchFamily="34" charset="0"/>
              <a:cs typeface="Arial" panose="020B0604020202020204" pitchFamily="34" charset="0"/>
            </a:endParaRPr>
          </a:p>
        </p:txBody>
      </p:sp>
      <p:sp>
        <p:nvSpPr>
          <p:cNvPr id="23" name="CuadroTexto 22">
            <a:extLst>
              <a:ext uri="{FF2B5EF4-FFF2-40B4-BE49-F238E27FC236}">
                <a16:creationId xmlns:a16="http://schemas.microsoft.com/office/drawing/2014/main" id="{C0C9832D-BBDE-4C13-96D8-2E0CBEDD25EB}"/>
              </a:ext>
            </a:extLst>
          </p:cNvPr>
          <p:cNvSpPr txBox="1"/>
          <p:nvPr/>
        </p:nvSpPr>
        <p:spPr>
          <a:xfrm>
            <a:off x="3000525" y="1736035"/>
            <a:ext cx="312898" cy="369332"/>
          </a:xfrm>
          <a:prstGeom prst="rect">
            <a:avLst/>
          </a:prstGeom>
          <a:noFill/>
        </p:spPr>
        <p:txBody>
          <a:bodyPr wrap="square" rtlCol="0">
            <a:spAutoFit/>
          </a:bodyPr>
          <a:lstStyle/>
          <a:p>
            <a:r>
              <a:rPr lang="es-VE" b="1" dirty="0">
                <a:solidFill>
                  <a:schemeClr val="bg1"/>
                </a:solidFill>
                <a:latin typeface="Arial" panose="020B0604020202020204" pitchFamily="34" charset="0"/>
                <a:cs typeface="Arial" panose="020B0604020202020204" pitchFamily="34" charset="0"/>
              </a:rPr>
              <a:t>2</a:t>
            </a:r>
            <a:endParaRPr lang="en-US" b="1" dirty="0">
              <a:solidFill>
                <a:schemeClr val="bg1"/>
              </a:solidFill>
              <a:latin typeface="Arial" panose="020B0604020202020204" pitchFamily="34" charset="0"/>
              <a:cs typeface="Arial" panose="020B0604020202020204" pitchFamily="34" charset="0"/>
            </a:endParaRPr>
          </a:p>
        </p:txBody>
      </p:sp>
      <p:sp>
        <p:nvSpPr>
          <p:cNvPr id="24" name="CuadroTexto 23">
            <a:extLst>
              <a:ext uri="{FF2B5EF4-FFF2-40B4-BE49-F238E27FC236}">
                <a16:creationId xmlns:a16="http://schemas.microsoft.com/office/drawing/2014/main" id="{35E4D352-6471-40BA-B8E7-3378D75951A4}"/>
              </a:ext>
            </a:extLst>
          </p:cNvPr>
          <p:cNvSpPr txBox="1"/>
          <p:nvPr/>
        </p:nvSpPr>
        <p:spPr>
          <a:xfrm>
            <a:off x="1951310" y="3034748"/>
            <a:ext cx="840295" cy="307777"/>
          </a:xfrm>
          <a:prstGeom prst="rect">
            <a:avLst/>
          </a:prstGeom>
          <a:noFill/>
        </p:spPr>
        <p:txBody>
          <a:bodyPr wrap="none" rtlCol="0">
            <a:spAutoFit/>
          </a:bodyPr>
          <a:lstStyle/>
          <a:p>
            <a:r>
              <a:rPr lang="es-VE" sz="1400" b="1" dirty="0">
                <a:solidFill>
                  <a:schemeClr val="bg1"/>
                </a:solidFill>
                <a:latin typeface="Arial" panose="020B0604020202020204" pitchFamily="34" charset="0"/>
                <a:cs typeface="Arial" panose="020B0604020202020204" pitchFamily="34" charset="0"/>
              </a:rPr>
              <a:t>600 </a:t>
            </a:r>
            <a:r>
              <a:rPr lang="es-VE" sz="1100" b="1" dirty="0">
                <a:solidFill>
                  <a:schemeClr val="bg1"/>
                </a:solidFill>
                <a:latin typeface="Arial" panose="020B0604020202020204" pitchFamily="34" charset="0"/>
                <a:cs typeface="Arial" panose="020B0604020202020204" pitchFamily="34" charset="0"/>
              </a:rPr>
              <a:t>B.C.</a:t>
            </a:r>
            <a:endParaRPr lang="en-US" sz="1400" b="1" dirty="0">
              <a:solidFill>
                <a:schemeClr val="bg1"/>
              </a:solidFill>
              <a:latin typeface="Arial" panose="020B0604020202020204" pitchFamily="34" charset="0"/>
              <a:cs typeface="Arial" panose="020B0604020202020204" pitchFamily="34" charset="0"/>
            </a:endParaRPr>
          </a:p>
        </p:txBody>
      </p:sp>
      <p:sp>
        <p:nvSpPr>
          <p:cNvPr id="25" name="CuadroTexto 24">
            <a:extLst>
              <a:ext uri="{FF2B5EF4-FFF2-40B4-BE49-F238E27FC236}">
                <a16:creationId xmlns:a16="http://schemas.microsoft.com/office/drawing/2014/main" id="{3C12F046-85E0-478E-9202-EDCE1D3D47F9}"/>
              </a:ext>
            </a:extLst>
          </p:cNvPr>
          <p:cNvSpPr txBox="1"/>
          <p:nvPr/>
        </p:nvSpPr>
        <p:spPr>
          <a:xfrm>
            <a:off x="2893275" y="3038396"/>
            <a:ext cx="814647" cy="307777"/>
          </a:xfrm>
          <a:prstGeom prst="rect">
            <a:avLst/>
          </a:prstGeom>
          <a:noFill/>
        </p:spPr>
        <p:txBody>
          <a:bodyPr wrap="none" rtlCol="0">
            <a:spAutoFit/>
          </a:bodyPr>
          <a:lstStyle/>
          <a:p>
            <a:r>
              <a:rPr lang="es-VE" sz="1400" b="1" dirty="0">
                <a:solidFill>
                  <a:schemeClr val="bg1"/>
                </a:solidFill>
                <a:latin typeface="Arial" panose="020B0604020202020204" pitchFamily="34" charset="0"/>
                <a:cs typeface="Arial" panose="020B0604020202020204" pitchFamily="34" charset="0"/>
              </a:rPr>
              <a:t>500 </a:t>
            </a:r>
            <a:r>
              <a:rPr lang="es-VE" sz="1100" b="1" dirty="0">
                <a:solidFill>
                  <a:schemeClr val="bg1"/>
                </a:solidFill>
                <a:latin typeface="Arial" panose="020B0604020202020204" pitchFamily="34" charset="0"/>
                <a:cs typeface="Arial" panose="020B0604020202020204" pitchFamily="34" charset="0"/>
              </a:rPr>
              <a:t>B.C.</a:t>
            </a:r>
            <a:endParaRPr lang="en-US" sz="1400" b="1" dirty="0">
              <a:solidFill>
                <a:schemeClr val="bg1"/>
              </a:solidFill>
              <a:latin typeface="Arial" panose="020B0604020202020204" pitchFamily="34" charset="0"/>
              <a:cs typeface="Arial" panose="020B0604020202020204" pitchFamily="34" charset="0"/>
            </a:endParaRPr>
          </a:p>
        </p:txBody>
      </p:sp>
      <p:sp>
        <p:nvSpPr>
          <p:cNvPr id="26" name="CuadroTexto 25">
            <a:extLst>
              <a:ext uri="{FF2B5EF4-FFF2-40B4-BE49-F238E27FC236}">
                <a16:creationId xmlns:a16="http://schemas.microsoft.com/office/drawing/2014/main" id="{878F5549-E16D-4C84-B368-E38A9E3730EC}"/>
              </a:ext>
            </a:extLst>
          </p:cNvPr>
          <p:cNvSpPr txBox="1"/>
          <p:nvPr/>
        </p:nvSpPr>
        <p:spPr>
          <a:xfrm>
            <a:off x="3966322" y="3034747"/>
            <a:ext cx="814647" cy="307777"/>
          </a:xfrm>
          <a:prstGeom prst="rect">
            <a:avLst/>
          </a:prstGeom>
          <a:noFill/>
        </p:spPr>
        <p:txBody>
          <a:bodyPr wrap="none" rtlCol="0">
            <a:spAutoFit/>
          </a:bodyPr>
          <a:lstStyle/>
          <a:p>
            <a:r>
              <a:rPr lang="es-VE" sz="1400" b="1" dirty="0">
                <a:solidFill>
                  <a:schemeClr val="bg1"/>
                </a:solidFill>
                <a:latin typeface="Arial" panose="020B0604020202020204" pitchFamily="34" charset="0"/>
                <a:cs typeface="Arial" panose="020B0604020202020204" pitchFamily="34" charset="0"/>
              </a:rPr>
              <a:t>400 </a:t>
            </a:r>
            <a:r>
              <a:rPr lang="es-VE" sz="1100" b="1" dirty="0">
                <a:solidFill>
                  <a:schemeClr val="bg1"/>
                </a:solidFill>
                <a:latin typeface="Arial" panose="020B0604020202020204" pitchFamily="34" charset="0"/>
                <a:cs typeface="Arial" panose="020B0604020202020204" pitchFamily="34" charset="0"/>
              </a:rPr>
              <a:t>B.C.</a:t>
            </a:r>
            <a:endParaRPr lang="en-US" sz="1400" b="1" dirty="0">
              <a:solidFill>
                <a:schemeClr val="bg1"/>
              </a:solidFill>
              <a:latin typeface="Arial" panose="020B0604020202020204" pitchFamily="34" charset="0"/>
              <a:cs typeface="Arial" panose="020B0604020202020204" pitchFamily="34" charset="0"/>
            </a:endParaRPr>
          </a:p>
        </p:txBody>
      </p:sp>
      <p:sp>
        <p:nvSpPr>
          <p:cNvPr id="27" name="CuadroTexto 26">
            <a:extLst>
              <a:ext uri="{FF2B5EF4-FFF2-40B4-BE49-F238E27FC236}">
                <a16:creationId xmlns:a16="http://schemas.microsoft.com/office/drawing/2014/main" id="{ADB42C16-D8A3-400E-B1B3-DCA7022C1CC9}"/>
              </a:ext>
            </a:extLst>
          </p:cNvPr>
          <p:cNvSpPr txBox="1"/>
          <p:nvPr/>
        </p:nvSpPr>
        <p:spPr>
          <a:xfrm>
            <a:off x="4986740" y="3031771"/>
            <a:ext cx="814647" cy="307777"/>
          </a:xfrm>
          <a:prstGeom prst="rect">
            <a:avLst/>
          </a:prstGeom>
          <a:noFill/>
        </p:spPr>
        <p:txBody>
          <a:bodyPr wrap="none" rtlCol="0">
            <a:spAutoFit/>
          </a:bodyPr>
          <a:lstStyle/>
          <a:p>
            <a:r>
              <a:rPr lang="es-VE" sz="1400" b="1" dirty="0">
                <a:solidFill>
                  <a:schemeClr val="bg1"/>
                </a:solidFill>
                <a:latin typeface="Arial" panose="020B0604020202020204" pitchFamily="34" charset="0"/>
                <a:cs typeface="Arial" panose="020B0604020202020204" pitchFamily="34" charset="0"/>
              </a:rPr>
              <a:t>300 </a:t>
            </a:r>
            <a:r>
              <a:rPr lang="es-VE" sz="1100" b="1" dirty="0">
                <a:solidFill>
                  <a:schemeClr val="bg1"/>
                </a:solidFill>
                <a:latin typeface="Arial" panose="020B0604020202020204" pitchFamily="34" charset="0"/>
                <a:cs typeface="Arial" panose="020B0604020202020204" pitchFamily="34" charset="0"/>
              </a:rPr>
              <a:t>B.C.</a:t>
            </a:r>
            <a:endParaRPr lang="en-US" sz="1400" b="1" dirty="0">
              <a:solidFill>
                <a:schemeClr val="bg1"/>
              </a:solidFill>
              <a:latin typeface="Arial" panose="020B0604020202020204" pitchFamily="34" charset="0"/>
              <a:cs typeface="Arial" panose="020B0604020202020204" pitchFamily="34" charset="0"/>
            </a:endParaRPr>
          </a:p>
        </p:txBody>
      </p:sp>
      <p:sp>
        <p:nvSpPr>
          <p:cNvPr id="28" name="CuadroTexto 27">
            <a:extLst>
              <a:ext uri="{FF2B5EF4-FFF2-40B4-BE49-F238E27FC236}">
                <a16:creationId xmlns:a16="http://schemas.microsoft.com/office/drawing/2014/main" id="{8D07AE08-177B-4D34-ACC2-1FFE326E96AA}"/>
              </a:ext>
            </a:extLst>
          </p:cNvPr>
          <p:cNvSpPr txBox="1"/>
          <p:nvPr/>
        </p:nvSpPr>
        <p:spPr>
          <a:xfrm>
            <a:off x="6096000" y="3025144"/>
            <a:ext cx="814647" cy="307777"/>
          </a:xfrm>
          <a:prstGeom prst="rect">
            <a:avLst/>
          </a:prstGeom>
          <a:noFill/>
        </p:spPr>
        <p:txBody>
          <a:bodyPr wrap="none" rtlCol="0">
            <a:spAutoFit/>
          </a:bodyPr>
          <a:lstStyle/>
          <a:p>
            <a:r>
              <a:rPr lang="es-VE" sz="1400" b="1" dirty="0">
                <a:solidFill>
                  <a:schemeClr val="bg1"/>
                </a:solidFill>
                <a:latin typeface="Arial" panose="020B0604020202020204" pitchFamily="34" charset="0"/>
                <a:cs typeface="Arial" panose="020B0604020202020204" pitchFamily="34" charset="0"/>
              </a:rPr>
              <a:t>200 </a:t>
            </a:r>
            <a:r>
              <a:rPr lang="es-VE" sz="1100" b="1" dirty="0">
                <a:solidFill>
                  <a:schemeClr val="bg1"/>
                </a:solidFill>
                <a:latin typeface="Arial" panose="020B0604020202020204" pitchFamily="34" charset="0"/>
                <a:cs typeface="Arial" panose="020B0604020202020204" pitchFamily="34" charset="0"/>
              </a:rPr>
              <a:t>B.C.</a:t>
            </a:r>
            <a:endParaRPr lang="en-US" sz="1400" b="1" dirty="0">
              <a:solidFill>
                <a:schemeClr val="bg1"/>
              </a:solidFill>
              <a:latin typeface="Arial" panose="020B0604020202020204" pitchFamily="34" charset="0"/>
              <a:cs typeface="Arial" panose="020B0604020202020204" pitchFamily="34" charset="0"/>
            </a:endParaRPr>
          </a:p>
        </p:txBody>
      </p:sp>
      <p:sp>
        <p:nvSpPr>
          <p:cNvPr id="29" name="CuadroTexto 28">
            <a:extLst>
              <a:ext uri="{FF2B5EF4-FFF2-40B4-BE49-F238E27FC236}">
                <a16:creationId xmlns:a16="http://schemas.microsoft.com/office/drawing/2014/main" id="{599C86FE-AA87-4A5F-A3B1-9401B0BA05D6}"/>
              </a:ext>
            </a:extLst>
          </p:cNvPr>
          <p:cNvSpPr txBox="1"/>
          <p:nvPr/>
        </p:nvSpPr>
        <p:spPr>
          <a:xfrm>
            <a:off x="7104022" y="3025145"/>
            <a:ext cx="814647" cy="307777"/>
          </a:xfrm>
          <a:prstGeom prst="rect">
            <a:avLst/>
          </a:prstGeom>
          <a:noFill/>
        </p:spPr>
        <p:txBody>
          <a:bodyPr wrap="none" rtlCol="0">
            <a:spAutoFit/>
          </a:bodyPr>
          <a:lstStyle/>
          <a:p>
            <a:r>
              <a:rPr lang="es-VE" sz="1400" b="1" dirty="0">
                <a:solidFill>
                  <a:schemeClr val="bg1"/>
                </a:solidFill>
                <a:latin typeface="Arial" panose="020B0604020202020204" pitchFamily="34" charset="0"/>
                <a:cs typeface="Arial" panose="020B0604020202020204" pitchFamily="34" charset="0"/>
              </a:rPr>
              <a:t>100 </a:t>
            </a:r>
            <a:r>
              <a:rPr lang="es-VE" sz="1100" b="1" dirty="0">
                <a:solidFill>
                  <a:schemeClr val="bg1"/>
                </a:solidFill>
                <a:latin typeface="Arial" panose="020B0604020202020204" pitchFamily="34" charset="0"/>
                <a:cs typeface="Arial" panose="020B0604020202020204" pitchFamily="34" charset="0"/>
              </a:rPr>
              <a:t>B.C.</a:t>
            </a:r>
            <a:endParaRPr lang="en-US" sz="1400" b="1" dirty="0">
              <a:solidFill>
                <a:schemeClr val="bg1"/>
              </a:solidFill>
              <a:latin typeface="Arial" panose="020B0604020202020204" pitchFamily="34" charset="0"/>
              <a:cs typeface="Arial" panose="020B0604020202020204" pitchFamily="34" charset="0"/>
            </a:endParaRPr>
          </a:p>
        </p:txBody>
      </p:sp>
      <p:sp>
        <p:nvSpPr>
          <p:cNvPr id="30" name="CuadroTexto 29">
            <a:extLst>
              <a:ext uri="{FF2B5EF4-FFF2-40B4-BE49-F238E27FC236}">
                <a16:creationId xmlns:a16="http://schemas.microsoft.com/office/drawing/2014/main" id="{A63B4781-BF5D-41DA-9414-3B2873DCFF26}"/>
              </a:ext>
            </a:extLst>
          </p:cNvPr>
          <p:cNvSpPr txBox="1"/>
          <p:nvPr/>
        </p:nvSpPr>
        <p:spPr>
          <a:xfrm>
            <a:off x="8035964" y="3025144"/>
            <a:ext cx="604653" cy="307777"/>
          </a:xfrm>
          <a:prstGeom prst="rect">
            <a:avLst/>
          </a:prstGeom>
          <a:noFill/>
        </p:spPr>
        <p:txBody>
          <a:bodyPr wrap="none" rtlCol="0">
            <a:spAutoFit/>
          </a:bodyPr>
          <a:lstStyle/>
          <a:p>
            <a:r>
              <a:rPr lang="es-VE" sz="1100" b="1" dirty="0">
                <a:solidFill>
                  <a:schemeClr val="bg1"/>
                </a:solidFill>
                <a:latin typeface="Arial" panose="020B0604020202020204" pitchFamily="34" charset="0"/>
                <a:cs typeface="Arial" panose="020B0604020202020204" pitchFamily="34" charset="0"/>
              </a:rPr>
              <a:t>A.D. </a:t>
            </a:r>
            <a:r>
              <a:rPr lang="es-VE" sz="1400" b="1" dirty="0">
                <a:solidFill>
                  <a:schemeClr val="bg1"/>
                </a:solidFill>
                <a:latin typeface="Arial" panose="020B0604020202020204" pitchFamily="34" charset="0"/>
                <a:cs typeface="Arial" panose="020B0604020202020204" pitchFamily="34" charset="0"/>
              </a:rPr>
              <a:t>1</a:t>
            </a:r>
            <a:endParaRPr lang="en-US" sz="1100" b="1" dirty="0">
              <a:solidFill>
                <a:schemeClr val="bg1"/>
              </a:solidFill>
              <a:latin typeface="Arial" panose="020B0604020202020204" pitchFamily="34" charset="0"/>
              <a:cs typeface="Arial" panose="020B0604020202020204" pitchFamily="34" charset="0"/>
            </a:endParaRPr>
          </a:p>
        </p:txBody>
      </p:sp>
      <p:sp>
        <p:nvSpPr>
          <p:cNvPr id="31" name="CuadroTexto 30">
            <a:extLst>
              <a:ext uri="{FF2B5EF4-FFF2-40B4-BE49-F238E27FC236}">
                <a16:creationId xmlns:a16="http://schemas.microsoft.com/office/drawing/2014/main" id="{A502D518-11CD-4106-9ABC-DF712A624D34}"/>
              </a:ext>
            </a:extLst>
          </p:cNvPr>
          <p:cNvSpPr txBox="1"/>
          <p:nvPr/>
        </p:nvSpPr>
        <p:spPr>
          <a:xfrm>
            <a:off x="8803455" y="3018518"/>
            <a:ext cx="803425" cy="307777"/>
          </a:xfrm>
          <a:prstGeom prst="rect">
            <a:avLst/>
          </a:prstGeom>
          <a:noFill/>
        </p:spPr>
        <p:txBody>
          <a:bodyPr wrap="none" rtlCol="0">
            <a:spAutoFit/>
          </a:bodyPr>
          <a:lstStyle/>
          <a:p>
            <a:r>
              <a:rPr lang="es-VE" sz="1100" b="1" dirty="0">
                <a:solidFill>
                  <a:schemeClr val="bg1"/>
                </a:solidFill>
                <a:latin typeface="Arial" panose="020B0604020202020204" pitchFamily="34" charset="0"/>
                <a:cs typeface="Arial" panose="020B0604020202020204" pitchFamily="34" charset="0"/>
              </a:rPr>
              <a:t>A.D. </a:t>
            </a:r>
            <a:r>
              <a:rPr lang="es-VE" sz="1400" b="1" dirty="0">
                <a:solidFill>
                  <a:schemeClr val="bg1"/>
                </a:solidFill>
                <a:latin typeface="Arial" panose="020B0604020202020204" pitchFamily="34" charset="0"/>
                <a:cs typeface="Arial" panose="020B0604020202020204" pitchFamily="34" charset="0"/>
              </a:rPr>
              <a:t>100</a:t>
            </a:r>
            <a:endParaRPr lang="en-US" sz="1100" b="1" dirty="0">
              <a:solidFill>
                <a:schemeClr val="bg1"/>
              </a:solidFill>
              <a:latin typeface="Arial" panose="020B0604020202020204" pitchFamily="34" charset="0"/>
              <a:cs typeface="Arial" panose="020B0604020202020204" pitchFamily="34" charset="0"/>
            </a:endParaRPr>
          </a:p>
        </p:txBody>
      </p:sp>
      <p:cxnSp>
        <p:nvCxnSpPr>
          <p:cNvPr id="32" name="Conector recto 31">
            <a:extLst>
              <a:ext uri="{FF2B5EF4-FFF2-40B4-BE49-F238E27FC236}">
                <a16:creationId xmlns:a16="http://schemas.microsoft.com/office/drawing/2014/main" id="{AE2B6F45-A57E-48F7-994E-13C4DF659708}"/>
              </a:ext>
            </a:extLst>
          </p:cNvPr>
          <p:cNvCxnSpPr>
            <a:cxnSpLocks/>
          </p:cNvCxnSpPr>
          <p:nvPr/>
        </p:nvCxnSpPr>
        <p:spPr>
          <a:xfrm>
            <a:off x="8527773" y="2266122"/>
            <a:ext cx="0" cy="50358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CuadroTexto 32">
            <a:extLst>
              <a:ext uri="{FF2B5EF4-FFF2-40B4-BE49-F238E27FC236}">
                <a16:creationId xmlns:a16="http://schemas.microsoft.com/office/drawing/2014/main" id="{3E9D84CB-6B76-46B6-9A08-6B3BEF308EC0}"/>
              </a:ext>
            </a:extLst>
          </p:cNvPr>
          <p:cNvSpPr txBox="1"/>
          <p:nvPr/>
        </p:nvSpPr>
        <p:spPr>
          <a:xfrm>
            <a:off x="8382382" y="1929056"/>
            <a:ext cx="312898" cy="369332"/>
          </a:xfrm>
          <a:prstGeom prst="rect">
            <a:avLst/>
          </a:prstGeom>
          <a:noFill/>
        </p:spPr>
        <p:txBody>
          <a:bodyPr wrap="square" rtlCol="0">
            <a:spAutoFit/>
          </a:bodyPr>
          <a:lstStyle/>
          <a:p>
            <a:r>
              <a:rPr lang="es-VE" b="1" dirty="0">
                <a:solidFill>
                  <a:schemeClr val="bg1"/>
                </a:solidFill>
                <a:latin typeface="Arial" panose="020B0604020202020204" pitchFamily="34" charset="0"/>
                <a:cs typeface="Arial" panose="020B0604020202020204" pitchFamily="34" charset="0"/>
              </a:rPr>
              <a:t>3</a:t>
            </a:r>
            <a:endParaRPr lang="en-US" b="1" dirty="0">
              <a:solidFill>
                <a:schemeClr val="bg1"/>
              </a:solidFill>
              <a:latin typeface="Arial" panose="020B0604020202020204" pitchFamily="34" charset="0"/>
              <a:cs typeface="Arial" panose="020B0604020202020204" pitchFamily="34" charset="0"/>
            </a:endParaRPr>
          </a:p>
        </p:txBody>
      </p:sp>
      <p:sp>
        <p:nvSpPr>
          <p:cNvPr id="34" name="Rectángulo 33">
            <a:extLst>
              <a:ext uri="{FF2B5EF4-FFF2-40B4-BE49-F238E27FC236}">
                <a16:creationId xmlns:a16="http://schemas.microsoft.com/office/drawing/2014/main" id="{3FAD0CE6-18EE-476C-8188-7CDFEB714CEF}"/>
              </a:ext>
            </a:extLst>
          </p:cNvPr>
          <p:cNvSpPr/>
          <p:nvPr/>
        </p:nvSpPr>
        <p:spPr>
          <a:xfrm>
            <a:off x="814647" y="3770243"/>
            <a:ext cx="987918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does Jacob say happened to the Jews in Jerusalem because they turned away from the Lord?</a:t>
            </a:r>
          </a:p>
        </p:txBody>
      </p:sp>
      <p:sp>
        <p:nvSpPr>
          <p:cNvPr id="35" name="Rectángulo 34">
            <a:extLst>
              <a:ext uri="{FF2B5EF4-FFF2-40B4-BE49-F238E27FC236}">
                <a16:creationId xmlns:a16="http://schemas.microsoft.com/office/drawing/2014/main" id="{DA5BE604-4BFC-4A6F-BFD4-7E328F5D387D}"/>
              </a:ext>
            </a:extLst>
          </p:cNvPr>
          <p:cNvSpPr/>
          <p:nvPr/>
        </p:nvSpPr>
        <p:spPr>
          <a:xfrm>
            <a:off x="814646" y="4530729"/>
            <a:ext cx="987918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would eventually happen to the descendants of the Jews who were taken captive in Babylon?</a:t>
            </a:r>
          </a:p>
        </p:txBody>
      </p:sp>
      <p:sp>
        <p:nvSpPr>
          <p:cNvPr id="36" name="Rectángulo 35">
            <a:extLst>
              <a:ext uri="{FF2B5EF4-FFF2-40B4-BE49-F238E27FC236}">
                <a16:creationId xmlns:a16="http://schemas.microsoft.com/office/drawing/2014/main" id="{7362BD69-52DD-4B0F-8735-5327EC3B05A8}"/>
              </a:ext>
            </a:extLst>
          </p:cNvPr>
          <p:cNvSpPr/>
          <p:nvPr/>
        </p:nvSpPr>
        <p:spPr>
          <a:xfrm>
            <a:off x="814645" y="5174975"/>
            <a:ext cx="987918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Which phrases describe how some of the Jews would act and feel toward the Savior during His mortal ministry?</a:t>
            </a:r>
          </a:p>
        </p:txBody>
      </p:sp>
      <p:sp>
        <p:nvSpPr>
          <p:cNvPr id="37" name="Rectángulo 36">
            <a:extLst>
              <a:ext uri="{FF2B5EF4-FFF2-40B4-BE49-F238E27FC236}">
                <a16:creationId xmlns:a16="http://schemas.microsoft.com/office/drawing/2014/main" id="{85913A14-3CB5-4D34-97F1-23F71007DDAD}"/>
              </a:ext>
            </a:extLst>
          </p:cNvPr>
          <p:cNvSpPr/>
          <p:nvPr/>
        </p:nvSpPr>
        <p:spPr>
          <a:xfrm>
            <a:off x="814644" y="5821306"/>
            <a:ext cx="935224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would happen to the Jews who would reject the Messiah?</a:t>
            </a:r>
          </a:p>
        </p:txBody>
      </p:sp>
    </p:spTree>
    <p:extLst>
      <p:ext uri="{BB962C8B-B14F-4D97-AF65-F5344CB8AC3E}">
        <p14:creationId xmlns:p14="http://schemas.microsoft.com/office/powerpoint/2010/main" val="2927322049"/>
      </p:ext>
    </p:extLst>
  </p:cSld>
  <p:clrMapOvr>
    <a:masterClrMapping/>
  </p:clrMapOvr>
  <mc:AlternateContent xmlns:mc="http://schemas.openxmlformats.org/markup-compatibility/2006">
    <mc:Choice xmlns:p14="http://schemas.microsoft.com/office/powerpoint/2010/main" Requires="p14">
      <p:transition spd="slow" p14:dur="3400">
        <p14:reveal thruBlk="1"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par>
                                <p:cTn id="17" presetID="16" presetClass="entr" presetSubtype="21"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par>
                                <p:cTn id="20" presetID="16" presetClass="entr" presetSubtype="21"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par>
                                <p:cTn id="23" presetID="16" presetClass="entr" presetSubtype="21"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par>
                                <p:cTn id="26" presetID="16" presetClass="entr" presetSubtype="21"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par>
                                <p:cTn id="29" presetID="16" presetClass="entr" presetSubtype="21"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par>
                                <p:cTn id="32" presetID="16" presetClass="entr" presetSubtype="21"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arn(inVertical)">
                                      <p:cBhvr>
                                        <p:cTn id="34" dur="500"/>
                                        <p:tgtEl>
                                          <p:spTgt spid="18"/>
                                        </p:tgtEl>
                                      </p:cBhvr>
                                    </p:animEffect>
                                  </p:childTnLst>
                                </p:cTn>
                              </p:par>
                              <p:par>
                                <p:cTn id="35" presetID="16" presetClass="entr" presetSubtype="21"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arn(inVertical)">
                                      <p:cBhvr>
                                        <p:cTn id="37" dur="500"/>
                                        <p:tgtEl>
                                          <p:spTgt spid="21"/>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barn(inVertical)">
                                      <p:cBhvr>
                                        <p:cTn id="40" dur="500"/>
                                        <p:tgtEl>
                                          <p:spTgt spid="22"/>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barn(inVertical)">
                                      <p:cBhvr>
                                        <p:cTn id="43" dur="500"/>
                                        <p:tgtEl>
                                          <p:spTgt spid="23"/>
                                        </p:tgtEl>
                                      </p:cBhvr>
                                    </p:animEffect>
                                  </p:childTnLst>
                                </p:cTn>
                              </p:par>
                              <p:par>
                                <p:cTn id="44" presetID="16" presetClass="entr" presetSubtype="21" fill="hold"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barn(inVertical)">
                                      <p:cBhvr>
                                        <p:cTn id="46" dur="500"/>
                                        <p:tgtEl>
                                          <p:spTgt spid="32"/>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barn(inVertical)">
                                      <p:cBhvr>
                                        <p:cTn id="49" dur="500"/>
                                        <p:tgtEl>
                                          <p:spTgt spid="33"/>
                                        </p:tgtEl>
                                      </p:cBhvr>
                                    </p:animEffect>
                                  </p:childTnLst>
                                </p:cTn>
                              </p:par>
                            </p:childTnLst>
                          </p:cTn>
                        </p:par>
                        <p:par>
                          <p:cTn id="50" fill="hold">
                            <p:stCondLst>
                              <p:cond delay="500"/>
                            </p:stCondLst>
                            <p:childTnLst>
                              <p:par>
                                <p:cTn id="51" presetID="50" presetClass="entr" presetSubtype="0" decel="100000"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1500" fill="hold"/>
                                        <p:tgtEl>
                                          <p:spTgt spid="24"/>
                                        </p:tgtEl>
                                        <p:attrNameLst>
                                          <p:attrName>ppt_w</p:attrName>
                                        </p:attrNameLst>
                                      </p:cBhvr>
                                      <p:tavLst>
                                        <p:tav tm="0">
                                          <p:val>
                                            <p:strVal val="#ppt_w+.3"/>
                                          </p:val>
                                        </p:tav>
                                        <p:tav tm="100000">
                                          <p:val>
                                            <p:strVal val="#ppt_w"/>
                                          </p:val>
                                        </p:tav>
                                      </p:tavLst>
                                    </p:anim>
                                    <p:anim calcmode="lin" valueType="num">
                                      <p:cBhvr>
                                        <p:cTn id="54" dur="1500" fill="hold"/>
                                        <p:tgtEl>
                                          <p:spTgt spid="24"/>
                                        </p:tgtEl>
                                        <p:attrNameLst>
                                          <p:attrName>ppt_h</p:attrName>
                                        </p:attrNameLst>
                                      </p:cBhvr>
                                      <p:tavLst>
                                        <p:tav tm="0">
                                          <p:val>
                                            <p:strVal val="#ppt_h"/>
                                          </p:val>
                                        </p:tav>
                                        <p:tav tm="100000">
                                          <p:val>
                                            <p:strVal val="#ppt_h"/>
                                          </p:val>
                                        </p:tav>
                                      </p:tavLst>
                                    </p:anim>
                                    <p:animEffect transition="in" filter="fade">
                                      <p:cBhvr>
                                        <p:cTn id="55" dur="1500"/>
                                        <p:tgtEl>
                                          <p:spTgt spid="24"/>
                                        </p:tgtEl>
                                      </p:cBhvr>
                                    </p:animEffect>
                                  </p:childTnLst>
                                </p:cTn>
                              </p:par>
                            </p:childTnLst>
                          </p:cTn>
                        </p:par>
                        <p:par>
                          <p:cTn id="56" fill="hold">
                            <p:stCondLst>
                              <p:cond delay="2000"/>
                            </p:stCondLst>
                            <p:childTnLst>
                              <p:par>
                                <p:cTn id="57" presetID="50" presetClass="entr" presetSubtype="0" decel="100000"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1500" fill="hold"/>
                                        <p:tgtEl>
                                          <p:spTgt spid="25"/>
                                        </p:tgtEl>
                                        <p:attrNameLst>
                                          <p:attrName>ppt_w</p:attrName>
                                        </p:attrNameLst>
                                      </p:cBhvr>
                                      <p:tavLst>
                                        <p:tav tm="0">
                                          <p:val>
                                            <p:strVal val="#ppt_w+.3"/>
                                          </p:val>
                                        </p:tav>
                                        <p:tav tm="100000">
                                          <p:val>
                                            <p:strVal val="#ppt_w"/>
                                          </p:val>
                                        </p:tav>
                                      </p:tavLst>
                                    </p:anim>
                                    <p:anim calcmode="lin" valueType="num">
                                      <p:cBhvr>
                                        <p:cTn id="60" dur="1500" fill="hold"/>
                                        <p:tgtEl>
                                          <p:spTgt spid="25"/>
                                        </p:tgtEl>
                                        <p:attrNameLst>
                                          <p:attrName>ppt_h</p:attrName>
                                        </p:attrNameLst>
                                      </p:cBhvr>
                                      <p:tavLst>
                                        <p:tav tm="0">
                                          <p:val>
                                            <p:strVal val="#ppt_h"/>
                                          </p:val>
                                        </p:tav>
                                        <p:tav tm="100000">
                                          <p:val>
                                            <p:strVal val="#ppt_h"/>
                                          </p:val>
                                        </p:tav>
                                      </p:tavLst>
                                    </p:anim>
                                    <p:animEffect transition="in" filter="fade">
                                      <p:cBhvr>
                                        <p:cTn id="61" dur="1500"/>
                                        <p:tgtEl>
                                          <p:spTgt spid="25"/>
                                        </p:tgtEl>
                                      </p:cBhvr>
                                    </p:animEffect>
                                  </p:childTnLst>
                                </p:cTn>
                              </p:par>
                            </p:childTnLst>
                          </p:cTn>
                        </p:par>
                        <p:par>
                          <p:cTn id="62" fill="hold">
                            <p:stCondLst>
                              <p:cond delay="3500"/>
                            </p:stCondLst>
                            <p:childTnLst>
                              <p:par>
                                <p:cTn id="63" presetID="50" presetClass="entr" presetSubtype="0" decel="10000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500" fill="hold"/>
                                        <p:tgtEl>
                                          <p:spTgt spid="26"/>
                                        </p:tgtEl>
                                        <p:attrNameLst>
                                          <p:attrName>ppt_w</p:attrName>
                                        </p:attrNameLst>
                                      </p:cBhvr>
                                      <p:tavLst>
                                        <p:tav tm="0">
                                          <p:val>
                                            <p:strVal val="#ppt_w+.3"/>
                                          </p:val>
                                        </p:tav>
                                        <p:tav tm="100000">
                                          <p:val>
                                            <p:strVal val="#ppt_w"/>
                                          </p:val>
                                        </p:tav>
                                      </p:tavLst>
                                    </p:anim>
                                    <p:anim calcmode="lin" valueType="num">
                                      <p:cBhvr>
                                        <p:cTn id="66" dur="1500" fill="hold"/>
                                        <p:tgtEl>
                                          <p:spTgt spid="26"/>
                                        </p:tgtEl>
                                        <p:attrNameLst>
                                          <p:attrName>ppt_h</p:attrName>
                                        </p:attrNameLst>
                                      </p:cBhvr>
                                      <p:tavLst>
                                        <p:tav tm="0">
                                          <p:val>
                                            <p:strVal val="#ppt_h"/>
                                          </p:val>
                                        </p:tav>
                                        <p:tav tm="100000">
                                          <p:val>
                                            <p:strVal val="#ppt_h"/>
                                          </p:val>
                                        </p:tav>
                                      </p:tavLst>
                                    </p:anim>
                                    <p:animEffect transition="in" filter="fade">
                                      <p:cBhvr>
                                        <p:cTn id="67" dur="1500"/>
                                        <p:tgtEl>
                                          <p:spTgt spid="26"/>
                                        </p:tgtEl>
                                      </p:cBhvr>
                                    </p:animEffect>
                                  </p:childTnLst>
                                </p:cTn>
                              </p:par>
                            </p:childTnLst>
                          </p:cTn>
                        </p:par>
                        <p:par>
                          <p:cTn id="68" fill="hold">
                            <p:stCondLst>
                              <p:cond delay="5000"/>
                            </p:stCondLst>
                            <p:childTnLst>
                              <p:par>
                                <p:cTn id="69" presetID="50" presetClass="entr" presetSubtype="0" decel="100000"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p:cTn id="71" dur="1500" fill="hold"/>
                                        <p:tgtEl>
                                          <p:spTgt spid="27"/>
                                        </p:tgtEl>
                                        <p:attrNameLst>
                                          <p:attrName>ppt_w</p:attrName>
                                        </p:attrNameLst>
                                      </p:cBhvr>
                                      <p:tavLst>
                                        <p:tav tm="0">
                                          <p:val>
                                            <p:strVal val="#ppt_w+.3"/>
                                          </p:val>
                                        </p:tav>
                                        <p:tav tm="100000">
                                          <p:val>
                                            <p:strVal val="#ppt_w"/>
                                          </p:val>
                                        </p:tav>
                                      </p:tavLst>
                                    </p:anim>
                                    <p:anim calcmode="lin" valueType="num">
                                      <p:cBhvr>
                                        <p:cTn id="72" dur="1500" fill="hold"/>
                                        <p:tgtEl>
                                          <p:spTgt spid="27"/>
                                        </p:tgtEl>
                                        <p:attrNameLst>
                                          <p:attrName>ppt_h</p:attrName>
                                        </p:attrNameLst>
                                      </p:cBhvr>
                                      <p:tavLst>
                                        <p:tav tm="0">
                                          <p:val>
                                            <p:strVal val="#ppt_h"/>
                                          </p:val>
                                        </p:tav>
                                        <p:tav tm="100000">
                                          <p:val>
                                            <p:strVal val="#ppt_h"/>
                                          </p:val>
                                        </p:tav>
                                      </p:tavLst>
                                    </p:anim>
                                    <p:animEffect transition="in" filter="fade">
                                      <p:cBhvr>
                                        <p:cTn id="73" dur="1500"/>
                                        <p:tgtEl>
                                          <p:spTgt spid="27"/>
                                        </p:tgtEl>
                                      </p:cBhvr>
                                    </p:animEffect>
                                  </p:childTnLst>
                                </p:cTn>
                              </p:par>
                            </p:childTnLst>
                          </p:cTn>
                        </p:par>
                        <p:par>
                          <p:cTn id="74" fill="hold">
                            <p:stCondLst>
                              <p:cond delay="6500"/>
                            </p:stCondLst>
                            <p:childTnLst>
                              <p:par>
                                <p:cTn id="75" presetID="50" presetClass="entr" presetSubtype="0" decel="10000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1500" fill="hold"/>
                                        <p:tgtEl>
                                          <p:spTgt spid="28"/>
                                        </p:tgtEl>
                                        <p:attrNameLst>
                                          <p:attrName>ppt_w</p:attrName>
                                        </p:attrNameLst>
                                      </p:cBhvr>
                                      <p:tavLst>
                                        <p:tav tm="0">
                                          <p:val>
                                            <p:strVal val="#ppt_w+.3"/>
                                          </p:val>
                                        </p:tav>
                                        <p:tav tm="100000">
                                          <p:val>
                                            <p:strVal val="#ppt_w"/>
                                          </p:val>
                                        </p:tav>
                                      </p:tavLst>
                                    </p:anim>
                                    <p:anim calcmode="lin" valueType="num">
                                      <p:cBhvr>
                                        <p:cTn id="78" dur="1500" fill="hold"/>
                                        <p:tgtEl>
                                          <p:spTgt spid="28"/>
                                        </p:tgtEl>
                                        <p:attrNameLst>
                                          <p:attrName>ppt_h</p:attrName>
                                        </p:attrNameLst>
                                      </p:cBhvr>
                                      <p:tavLst>
                                        <p:tav tm="0">
                                          <p:val>
                                            <p:strVal val="#ppt_h"/>
                                          </p:val>
                                        </p:tav>
                                        <p:tav tm="100000">
                                          <p:val>
                                            <p:strVal val="#ppt_h"/>
                                          </p:val>
                                        </p:tav>
                                      </p:tavLst>
                                    </p:anim>
                                    <p:animEffect transition="in" filter="fade">
                                      <p:cBhvr>
                                        <p:cTn id="79" dur="1500"/>
                                        <p:tgtEl>
                                          <p:spTgt spid="28"/>
                                        </p:tgtEl>
                                      </p:cBhvr>
                                    </p:animEffect>
                                  </p:childTnLst>
                                </p:cTn>
                              </p:par>
                            </p:childTnLst>
                          </p:cTn>
                        </p:par>
                        <p:par>
                          <p:cTn id="80" fill="hold">
                            <p:stCondLst>
                              <p:cond delay="8000"/>
                            </p:stCondLst>
                            <p:childTnLst>
                              <p:par>
                                <p:cTn id="81" presetID="50" presetClass="entr" presetSubtype="0" decel="100000"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1500" fill="hold"/>
                                        <p:tgtEl>
                                          <p:spTgt spid="29"/>
                                        </p:tgtEl>
                                        <p:attrNameLst>
                                          <p:attrName>ppt_w</p:attrName>
                                        </p:attrNameLst>
                                      </p:cBhvr>
                                      <p:tavLst>
                                        <p:tav tm="0">
                                          <p:val>
                                            <p:strVal val="#ppt_w+.3"/>
                                          </p:val>
                                        </p:tav>
                                        <p:tav tm="100000">
                                          <p:val>
                                            <p:strVal val="#ppt_w"/>
                                          </p:val>
                                        </p:tav>
                                      </p:tavLst>
                                    </p:anim>
                                    <p:anim calcmode="lin" valueType="num">
                                      <p:cBhvr>
                                        <p:cTn id="84" dur="1500" fill="hold"/>
                                        <p:tgtEl>
                                          <p:spTgt spid="29"/>
                                        </p:tgtEl>
                                        <p:attrNameLst>
                                          <p:attrName>ppt_h</p:attrName>
                                        </p:attrNameLst>
                                      </p:cBhvr>
                                      <p:tavLst>
                                        <p:tav tm="0">
                                          <p:val>
                                            <p:strVal val="#ppt_h"/>
                                          </p:val>
                                        </p:tav>
                                        <p:tav tm="100000">
                                          <p:val>
                                            <p:strVal val="#ppt_h"/>
                                          </p:val>
                                        </p:tav>
                                      </p:tavLst>
                                    </p:anim>
                                    <p:animEffect transition="in" filter="fade">
                                      <p:cBhvr>
                                        <p:cTn id="85" dur="1500"/>
                                        <p:tgtEl>
                                          <p:spTgt spid="29"/>
                                        </p:tgtEl>
                                      </p:cBhvr>
                                    </p:animEffect>
                                  </p:childTnLst>
                                </p:cTn>
                              </p:par>
                            </p:childTnLst>
                          </p:cTn>
                        </p:par>
                        <p:par>
                          <p:cTn id="86" fill="hold">
                            <p:stCondLst>
                              <p:cond delay="9500"/>
                            </p:stCondLst>
                            <p:childTnLst>
                              <p:par>
                                <p:cTn id="87" presetID="50" presetClass="entr" presetSubtype="0" decel="10000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 calcmode="lin" valueType="num">
                                      <p:cBhvr>
                                        <p:cTn id="89" dur="1500" fill="hold"/>
                                        <p:tgtEl>
                                          <p:spTgt spid="30"/>
                                        </p:tgtEl>
                                        <p:attrNameLst>
                                          <p:attrName>ppt_w</p:attrName>
                                        </p:attrNameLst>
                                      </p:cBhvr>
                                      <p:tavLst>
                                        <p:tav tm="0">
                                          <p:val>
                                            <p:strVal val="#ppt_w+.3"/>
                                          </p:val>
                                        </p:tav>
                                        <p:tav tm="100000">
                                          <p:val>
                                            <p:strVal val="#ppt_w"/>
                                          </p:val>
                                        </p:tav>
                                      </p:tavLst>
                                    </p:anim>
                                    <p:anim calcmode="lin" valueType="num">
                                      <p:cBhvr>
                                        <p:cTn id="90" dur="1500" fill="hold"/>
                                        <p:tgtEl>
                                          <p:spTgt spid="30"/>
                                        </p:tgtEl>
                                        <p:attrNameLst>
                                          <p:attrName>ppt_h</p:attrName>
                                        </p:attrNameLst>
                                      </p:cBhvr>
                                      <p:tavLst>
                                        <p:tav tm="0">
                                          <p:val>
                                            <p:strVal val="#ppt_h"/>
                                          </p:val>
                                        </p:tav>
                                        <p:tav tm="100000">
                                          <p:val>
                                            <p:strVal val="#ppt_h"/>
                                          </p:val>
                                        </p:tav>
                                      </p:tavLst>
                                    </p:anim>
                                    <p:animEffect transition="in" filter="fade">
                                      <p:cBhvr>
                                        <p:cTn id="91" dur="1500"/>
                                        <p:tgtEl>
                                          <p:spTgt spid="30"/>
                                        </p:tgtEl>
                                      </p:cBhvr>
                                    </p:animEffect>
                                  </p:childTnLst>
                                </p:cTn>
                              </p:par>
                            </p:childTnLst>
                          </p:cTn>
                        </p:par>
                        <p:par>
                          <p:cTn id="92" fill="hold">
                            <p:stCondLst>
                              <p:cond delay="11000"/>
                            </p:stCondLst>
                            <p:childTnLst>
                              <p:par>
                                <p:cTn id="93" presetID="50" presetClass="entr" presetSubtype="0" decel="100000"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1500" fill="hold"/>
                                        <p:tgtEl>
                                          <p:spTgt spid="31"/>
                                        </p:tgtEl>
                                        <p:attrNameLst>
                                          <p:attrName>ppt_w</p:attrName>
                                        </p:attrNameLst>
                                      </p:cBhvr>
                                      <p:tavLst>
                                        <p:tav tm="0">
                                          <p:val>
                                            <p:strVal val="#ppt_w+.3"/>
                                          </p:val>
                                        </p:tav>
                                        <p:tav tm="100000">
                                          <p:val>
                                            <p:strVal val="#ppt_w"/>
                                          </p:val>
                                        </p:tav>
                                      </p:tavLst>
                                    </p:anim>
                                    <p:anim calcmode="lin" valueType="num">
                                      <p:cBhvr>
                                        <p:cTn id="96" dur="1500" fill="hold"/>
                                        <p:tgtEl>
                                          <p:spTgt spid="31"/>
                                        </p:tgtEl>
                                        <p:attrNameLst>
                                          <p:attrName>ppt_h</p:attrName>
                                        </p:attrNameLst>
                                      </p:cBhvr>
                                      <p:tavLst>
                                        <p:tav tm="0">
                                          <p:val>
                                            <p:strVal val="#ppt_h"/>
                                          </p:val>
                                        </p:tav>
                                        <p:tav tm="100000">
                                          <p:val>
                                            <p:strVal val="#ppt_h"/>
                                          </p:val>
                                        </p:tav>
                                      </p:tavLst>
                                    </p:anim>
                                    <p:animEffect transition="in" filter="fade">
                                      <p:cBhvr>
                                        <p:cTn id="97" dur="1500"/>
                                        <p:tgtEl>
                                          <p:spTgt spid="31"/>
                                        </p:tgtEl>
                                      </p:cBhvr>
                                    </p:animEffect>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34"/>
                                        </p:tgtEl>
                                        <p:attrNameLst>
                                          <p:attrName>style.visibility</p:attrName>
                                        </p:attrNameLst>
                                      </p:cBhvr>
                                      <p:to>
                                        <p:strVal val="visible"/>
                                      </p:to>
                                    </p:set>
                                    <p:anim calcmode="lin" valueType="num">
                                      <p:cBhvr additive="base">
                                        <p:cTn id="102" dur="500" fill="hold"/>
                                        <p:tgtEl>
                                          <p:spTgt spid="34"/>
                                        </p:tgtEl>
                                        <p:attrNameLst>
                                          <p:attrName>ppt_x</p:attrName>
                                        </p:attrNameLst>
                                      </p:cBhvr>
                                      <p:tavLst>
                                        <p:tav tm="0">
                                          <p:val>
                                            <p:strVal val="#ppt_x"/>
                                          </p:val>
                                        </p:tav>
                                        <p:tav tm="100000">
                                          <p:val>
                                            <p:strVal val="#ppt_x"/>
                                          </p:val>
                                        </p:tav>
                                      </p:tavLst>
                                    </p:anim>
                                    <p:anim calcmode="lin" valueType="num">
                                      <p:cBhvr additive="base">
                                        <p:cTn id="103"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31" presetClass="entr" presetSubtype="0" fill="hold" grpId="0" nodeType="click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1000" fill="hold"/>
                                        <p:tgtEl>
                                          <p:spTgt spid="35"/>
                                        </p:tgtEl>
                                        <p:attrNameLst>
                                          <p:attrName>ppt_w</p:attrName>
                                        </p:attrNameLst>
                                      </p:cBhvr>
                                      <p:tavLst>
                                        <p:tav tm="0">
                                          <p:val>
                                            <p:fltVal val="0"/>
                                          </p:val>
                                        </p:tav>
                                        <p:tav tm="100000">
                                          <p:val>
                                            <p:strVal val="#ppt_w"/>
                                          </p:val>
                                        </p:tav>
                                      </p:tavLst>
                                    </p:anim>
                                    <p:anim calcmode="lin" valueType="num">
                                      <p:cBhvr>
                                        <p:cTn id="109" dur="1000" fill="hold"/>
                                        <p:tgtEl>
                                          <p:spTgt spid="35"/>
                                        </p:tgtEl>
                                        <p:attrNameLst>
                                          <p:attrName>ppt_h</p:attrName>
                                        </p:attrNameLst>
                                      </p:cBhvr>
                                      <p:tavLst>
                                        <p:tav tm="0">
                                          <p:val>
                                            <p:fltVal val="0"/>
                                          </p:val>
                                        </p:tav>
                                        <p:tav tm="100000">
                                          <p:val>
                                            <p:strVal val="#ppt_h"/>
                                          </p:val>
                                        </p:tav>
                                      </p:tavLst>
                                    </p:anim>
                                    <p:anim calcmode="lin" valueType="num">
                                      <p:cBhvr>
                                        <p:cTn id="110" dur="1000" fill="hold"/>
                                        <p:tgtEl>
                                          <p:spTgt spid="35"/>
                                        </p:tgtEl>
                                        <p:attrNameLst>
                                          <p:attrName>style.rotation</p:attrName>
                                        </p:attrNameLst>
                                      </p:cBhvr>
                                      <p:tavLst>
                                        <p:tav tm="0">
                                          <p:val>
                                            <p:fltVal val="90"/>
                                          </p:val>
                                        </p:tav>
                                        <p:tav tm="100000">
                                          <p:val>
                                            <p:fltVal val="0"/>
                                          </p:val>
                                        </p:tav>
                                      </p:tavLst>
                                    </p:anim>
                                    <p:animEffect transition="in" filter="fade">
                                      <p:cBhvr>
                                        <p:cTn id="111" dur="1000"/>
                                        <p:tgtEl>
                                          <p:spTgt spid="35"/>
                                        </p:tgtEl>
                                      </p:cBhvr>
                                    </p:animEffect>
                                  </p:childTnLst>
                                </p:cTn>
                              </p:par>
                            </p:childTnLst>
                          </p:cTn>
                        </p:par>
                      </p:childTnLst>
                    </p:cTn>
                  </p:par>
                  <p:par>
                    <p:cTn id="112" fill="hold">
                      <p:stCondLst>
                        <p:cond delay="indefinite"/>
                      </p:stCondLst>
                      <p:childTnLst>
                        <p:par>
                          <p:cTn id="113" fill="hold">
                            <p:stCondLst>
                              <p:cond delay="0"/>
                            </p:stCondLst>
                            <p:childTnLst>
                              <p:par>
                                <p:cTn id="114" presetID="42" presetClass="entr" presetSubtype="0" fill="hold" grpId="0" nodeType="clickEffect">
                                  <p:stCondLst>
                                    <p:cond delay="0"/>
                                  </p:stCondLst>
                                  <p:childTnLst>
                                    <p:set>
                                      <p:cBhvr>
                                        <p:cTn id="115" dur="1" fill="hold">
                                          <p:stCondLst>
                                            <p:cond delay="0"/>
                                          </p:stCondLst>
                                        </p:cTn>
                                        <p:tgtEl>
                                          <p:spTgt spid="36"/>
                                        </p:tgtEl>
                                        <p:attrNameLst>
                                          <p:attrName>style.visibility</p:attrName>
                                        </p:attrNameLst>
                                      </p:cBhvr>
                                      <p:to>
                                        <p:strVal val="visible"/>
                                      </p:to>
                                    </p:set>
                                    <p:animEffect transition="in" filter="fade">
                                      <p:cBhvr>
                                        <p:cTn id="116" dur="1000"/>
                                        <p:tgtEl>
                                          <p:spTgt spid="36"/>
                                        </p:tgtEl>
                                      </p:cBhvr>
                                    </p:animEffect>
                                    <p:anim calcmode="lin" valueType="num">
                                      <p:cBhvr>
                                        <p:cTn id="117" dur="1000" fill="hold"/>
                                        <p:tgtEl>
                                          <p:spTgt spid="36"/>
                                        </p:tgtEl>
                                        <p:attrNameLst>
                                          <p:attrName>ppt_x</p:attrName>
                                        </p:attrNameLst>
                                      </p:cBhvr>
                                      <p:tavLst>
                                        <p:tav tm="0">
                                          <p:val>
                                            <p:strVal val="#ppt_x"/>
                                          </p:val>
                                        </p:tav>
                                        <p:tav tm="100000">
                                          <p:val>
                                            <p:strVal val="#ppt_x"/>
                                          </p:val>
                                        </p:tav>
                                      </p:tavLst>
                                    </p:anim>
                                    <p:anim calcmode="lin" valueType="num">
                                      <p:cBhvr>
                                        <p:cTn id="11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5" presetClass="entr" presetSubtype="0" fill="hold" grpId="0" nodeType="clickEffect">
                                  <p:stCondLst>
                                    <p:cond delay="0"/>
                                  </p:stCondLst>
                                  <p:childTnLst>
                                    <p:set>
                                      <p:cBhvr>
                                        <p:cTn id="122" dur="1" fill="hold">
                                          <p:stCondLst>
                                            <p:cond delay="0"/>
                                          </p:stCondLst>
                                        </p:cTn>
                                        <p:tgtEl>
                                          <p:spTgt spid="37"/>
                                        </p:tgtEl>
                                        <p:attrNameLst>
                                          <p:attrName>style.visibility</p:attrName>
                                        </p:attrNameLst>
                                      </p:cBhvr>
                                      <p:to>
                                        <p:strVal val="visible"/>
                                      </p:to>
                                    </p:set>
                                    <p:anim calcmode="lin" valueType="num">
                                      <p:cBhvr>
                                        <p:cTn id="123" dur="500" decel="50000" fill="hold">
                                          <p:stCondLst>
                                            <p:cond delay="0"/>
                                          </p:stCondLst>
                                        </p:cTn>
                                        <p:tgtEl>
                                          <p:spTgt spid="37"/>
                                        </p:tgtEl>
                                        <p:attrNameLst>
                                          <p:attrName>style.rotation</p:attrName>
                                        </p:attrNameLst>
                                      </p:cBhvr>
                                      <p:tavLst>
                                        <p:tav tm="0">
                                          <p:val>
                                            <p:fltVal val="-90"/>
                                          </p:val>
                                        </p:tav>
                                        <p:tav tm="100000">
                                          <p:val>
                                            <p:fltVal val="0"/>
                                          </p:val>
                                        </p:tav>
                                      </p:tavLst>
                                    </p:anim>
                                    <p:anim calcmode="lin" valueType="num">
                                      <p:cBhvr>
                                        <p:cTn id="124" dur="500" decel="50000" fill="hold">
                                          <p:stCondLst>
                                            <p:cond delay="0"/>
                                          </p:stCondLst>
                                        </p:cTn>
                                        <p:tgtEl>
                                          <p:spTgt spid="37"/>
                                        </p:tgtEl>
                                        <p:attrNameLst>
                                          <p:attrName>ppt_w</p:attrName>
                                        </p:attrNameLst>
                                      </p:cBhvr>
                                      <p:tavLst>
                                        <p:tav tm="0">
                                          <p:val>
                                            <p:strVal val="#ppt_w"/>
                                          </p:val>
                                        </p:tav>
                                        <p:tav tm="100000">
                                          <p:val>
                                            <p:strVal val="#ppt_w*.05"/>
                                          </p:val>
                                        </p:tav>
                                      </p:tavLst>
                                    </p:anim>
                                    <p:anim calcmode="lin" valueType="num">
                                      <p:cBhvr>
                                        <p:cTn id="125" dur="500" accel="50000" fill="hold">
                                          <p:stCondLst>
                                            <p:cond delay="500"/>
                                          </p:stCondLst>
                                        </p:cTn>
                                        <p:tgtEl>
                                          <p:spTgt spid="37"/>
                                        </p:tgtEl>
                                        <p:attrNameLst>
                                          <p:attrName>ppt_w</p:attrName>
                                        </p:attrNameLst>
                                      </p:cBhvr>
                                      <p:tavLst>
                                        <p:tav tm="0">
                                          <p:val>
                                            <p:strVal val="#ppt_w*.05"/>
                                          </p:val>
                                        </p:tav>
                                        <p:tav tm="100000">
                                          <p:val>
                                            <p:strVal val="#ppt_w"/>
                                          </p:val>
                                        </p:tav>
                                      </p:tavLst>
                                    </p:anim>
                                    <p:anim calcmode="lin" valueType="num">
                                      <p:cBhvr>
                                        <p:cTn id="126" dur="1000" fill="hold"/>
                                        <p:tgtEl>
                                          <p:spTgt spid="37"/>
                                        </p:tgtEl>
                                        <p:attrNameLst>
                                          <p:attrName>ppt_h</p:attrName>
                                        </p:attrNameLst>
                                      </p:cBhvr>
                                      <p:tavLst>
                                        <p:tav tm="0">
                                          <p:val>
                                            <p:strVal val="#ppt_h"/>
                                          </p:val>
                                        </p:tav>
                                        <p:tav tm="100000">
                                          <p:val>
                                            <p:strVal val="#ppt_h"/>
                                          </p:val>
                                        </p:tav>
                                      </p:tavLst>
                                    </p:anim>
                                    <p:anim calcmode="lin" valueType="num">
                                      <p:cBhvr>
                                        <p:cTn id="127" dur="500" decel="50000" fill="hold">
                                          <p:stCondLst>
                                            <p:cond delay="0"/>
                                          </p:stCondLst>
                                        </p:cTn>
                                        <p:tgtEl>
                                          <p:spTgt spid="37"/>
                                        </p:tgtEl>
                                        <p:attrNameLst>
                                          <p:attrName>ppt_x</p:attrName>
                                        </p:attrNameLst>
                                      </p:cBhvr>
                                      <p:tavLst>
                                        <p:tav tm="0">
                                          <p:val>
                                            <p:strVal val="#ppt_x+.4"/>
                                          </p:val>
                                        </p:tav>
                                        <p:tav tm="100000">
                                          <p:val>
                                            <p:strVal val="#ppt_x"/>
                                          </p:val>
                                        </p:tav>
                                      </p:tavLst>
                                    </p:anim>
                                    <p:anim calcmode="lin" valueType="num">
                                      <p:cBhvr>
                                        <p:cTn id="128" dur="500" decel="50000" fill="hold">
                                          <p:stCondLst>
                                            <p:cond delay="0"/>
                                          </p:stCondLst>
                                        </p:cTn>
                                        <p:tgtEl>
                                          <p:spTgt spid="37"/>
                                        </p:tgtEl>
                                        <p:attrNameLst>
                                          <p:attrName>ppt_y</p:attrName>
                                        </p:attrNameLst>
                                      </p:cBhvr>
                                      <p:tavLst>
                                        <p:tav tm="0">
                                          <p:val>
                                            <p:strVal val="#ppt_y-.2"/>
                                          </p:val>
                                        </p:tav>
                                        <p:tav tm="100000">
                                          <p:val>
                                            <p:strVal val="#ppt_y+.1"/>
                                          </p:val>
                                        </p:tav>
                                      </p:tavLst>
                                    </p:anim>
                                    <p:anim calcmode="lin" valueType="num">
                                      <p:cBhvr>
                                        <p:cTn id="129" dur="500" accel="50000" fill="hold">
                                          <p:stCondLst>
                                            <p:cond delay="500"/>
                                          </p:stCondLst>
                                        </p:cTn>
                                        <p:tgtEl>
                                          <p:spTgt spid="37"/>
                                        </p:tgtEl>
                                        <p:attrNameLst>
                                          <p:attrName>ppt_y</p:attrName>
                                        </p:attrNameLst>
                                      </p:cBhvr>
                                      <p:tavLst>
                                        <p:tav tm="0">
                                          <p:val>
                                            <p:strVal val="#ppt_y+.1"/>
                                          </p:val>
                                        </p:tav>
                                        <p:tav tm="100000">
                                          <p:val>
                                            <p:strVal val="#ppt_y"/>
                                          </p:val>
                                        </p:tav>
                                      </p:tavLst>
                                    </p:anim>
                                    <p:animEffect transition="in" filter="fade">
                                      <p:cBhvr>
                                        <p:cTn id="130" dur="1000" decel="50000">
                                          <p:stCondLst>
                                            <p:cond delay="0"/>
                                          </p:stCondLst>
                                        </p:cTn>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P spid="28" grpId="0"/>
      <p:bldP spid="29" grpId="0"/>
      <p:bldP spid="30" grpId="0"/>
      <p:bldP spid="31" grpId="0"/>
      <p:bldP spid="33" grpId="0"/>
      <p:bldP spid="34" grpId="0"/>
      <p:bldP spid="35" grpId="0"/>
      <p:bldP spid="36"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F51D248D-83A4-46A6-8DCC-2D7103257906}"/>
              </a:ext>
            </a:extLst>
          </p:cNvPr>
          <p:cNvSpPr/>
          <p:nvPr/>
        </p:nvSpPr>
        <p:spPr>
          <a:xfrm>
            <a:off x="702365" y="935862"/>
            <a:ext cx="3217164" cy="72396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ángulo: esquinas redondeadas 4">
            <a:extLst>
              <a:ext uri="{FF2B5EF4-FFF2-40B4-BE49-F238E27FC236}">
                <a16:creationId xmlns:a16="http://schemas.microsoft.com/office/drawing/2014/main" id="{F08D2A0B-EED8-4F01-B850-33081D1FA8BE}"/>
              </a:ext>
            </a:extLst>
          </p:cNvPr>
          <p:cNvSpPr/>
          <p:nvPr/>
        </p:nvSpPr>
        <p:spPr>
          <a:xfrm>
            <a:off x="702365" y="1297847"/>
            <a:ext cx="10006964" cy="5262979"/>
          </a:xfrm>
          <a:prstGeom prst="roundRect">
            <a:avLst>
              <a:gd name="adj" fmla="val 6847"/>
            </a:avLst>
          </a:prstGeom>
          <a:solidFill>
            <a:schemeClr val="accent3">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5">
                    <a:lumMod val="75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ldhabi" panose="01000000000000000000" pitchFamily="2" charset="-78"/>
              </a:rPr>
              <a:t>LESSON 28</a:t>
            </a:r>
          </a:p>
        </p:txBody>
      </p:sp>
      <p:sp>
        <p:nvSpPr>
          <p:cNvPr id="2" name="Rectángulo 1">
            <a:extLst>
              <a:ext uri="{FF2B5EF4-FFF2-40B4-BE49-F238E27FC236}">
                <a16:creationId xmlns:a16="http://schemas.microsoft.com/office/drawing/2014/main" id="{4D16A461-8C4E-452A-9FED-B8346F53F106}"/>
              </a:ext>
            </a:extLst>
          </p:cNvPr>
          <p:cNvSpPr/>
          <p:nvPr/>
        </p:nvSpPr>
        <p:spPr>
          <a:xfrm>
            <a:off x="823745" y="928516"/>
            <a:ext cx="3095784" cy="369332"/>
          </a:xfrm>
          <a:prstGeom prst="rect">
            <a:avLst/>
          </a:prstGeom>
        </p:spPr>
        <p:txBody>
          <a:bodyPr wrap="none">
            <a:spAutoFit/>
          </a:bodyPr>
          <a:lstStyle/>
          <a:p>
            <a:r>
              <a:rPr lang="it-IT" b="1" dirty="0">
                <a:solidFill>
                  <a:schemeClr val="bg1"/>
                </a:solidFill>
                <a:latin typeface="Arial" panose="020B0604020202020204" pitchFamily="34" charset="0"/>
                <a:cs typeface="Arial" panose="020B0604020202020204" pitchFamily="34" charset="0"/>
              </a:rPr>
              <a:t>2 Nephi 6:6-7, 11-12, 14, 17</a:t>
            </a:r>
            <a:endParaRPr lang="en-US" b="1" dirty="0">
              <a:solidFill>
                <a:schemeClr val="bg1"/>
              </a:solidFill>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96ADEDB9-B912-4AD9-9F93-7EF83FBF0585}"/>
              </a:ext>
            </a:extLst>
          </p:cNvPr>
          <p:cNvSpPr/>
          <p:nvPr/>
        </p:nvSpPr>
        <p:spPr>
          <a:xfrm>
            <a:off x="871529" y="1297848"/>
            <a:ext cx="9837800" cy="5262979"/>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6 </a:t>
            </a:r>
            <a:r>
              <a:rPr lang="en-US" sz="1600" dirty="0">
                <a:solidFill>
                  <a:schemeClr val="bg1"/>
                </a:solidFill>
                <a:latin typeface="Arial" panose="020B0604020202020204" pitchFamily="34" charset="0"/>
                <a:cs typeface="Arial" panose="020B0604020202020204" pitchFamily="34" charset="0"/>
              </a:rPr>
              <a:t>And now, these are the words: Thus saith the Lord God: Behold, I will lift up mine hand to the Gentiles, and set up my standard to the people; and they shall bring thy sons in their arms, and thy daughters shall be carried upon their shoulders.</a:t>
            </a:r>
          </a:p>
          <a:p>
            <a:pPr algn="just" fontAlgn="base"/>
            <a:r>
              <a:rPr lang="en-US" sz="1600" b="1" dirty="0">
                <a:solidFill>
                  <a:schemeClr val="bg1"/>
                </a:solidFill>
                <a:latin typeface="Arial" panose="020B0604020202020204" pitchFamily="34" charset="0"/>
                <a:cs typeface="Arial" panose="020B0604020202020204" pitchFamily="34" charset="0"/>
              </a:rPr>
              <a:t>7 </a:t>
            </a:r>
            <a:r>
              <a:rPr lang="en-US" sz="1600" dirty="0">
                <a:solidFill>
                  <a:schemeClr val="bg1"/>
                </a:solidFill>
                <a:latin typeface="Arial" panose="020B0604020202020204" pitchFamily="34" charset="0"/>
                <a:cs typeface="Arial" panose="020B0604020202020204" pitchFamily="34" charset="0"/>
              </a:rPr>
              <a:t>And kings shall be thy nursing fathers, and their queens thy nursing mothers; they shall bow down to thee with their faces towards the earth, and lick up the dust of thy feet; and thou shalt know that I am the Lord; for they shall not be ashamed that wait for me.</a:t>
            </a:r>
          </a:p>
          <a:p>
            <a:pPr algn="just" fontAlgn="base"/>
            <a:r>
              <a:rPr lang="en-US" sz="1600" b="1" dirty="0">
                <a:solidFill>
                  <a:schemeClr val="bg1"/>
                </a:solidFill>
                <a:latin typeface="Arial" panose="020B0604020202020204" pitchFamily="34" charset="0"/>
                <a:cs typeface="Arial" panose="020B0604020202020204" pitchFamily="34" charset="0"/>
              </a:rPr>
              <a:t>11 </a:t>
            </a:r>
            <a:r>
              <a:rPr lang="en-US" sz="1600" dirty="0">
                <a:solidFill>
                  <a:schemeClr val="bg1"/>
                </a:solidFill>
                <a:latin typeface="Arial" panose="020B0604020202020204" pitchFamily="34" charset="0"/>
                <a:cs typeface="Arial" panose="020B0604020202020204" pitchFamily="34" charset="0"/>
              </a:rPr>
              <a:t>Wherefore, after they are driven to and fro, for thus saith the angel, many shall be afflicted in the flesh, and shall not be suffered to perish, because of the prayers of the faithful; they shall be scattered, and smitten, and hated; nevertheless, the Lord will be merciful unto them, that when they shall come to the knowledge of their Redeemer, they shall be gathered together again to the lands of their inheritance.</a:t>
            </a:r>
          </a:p>
          <a:p>
            <a:pPr algn="just" fontAlgn="base"/>
            <a:r>
              <a:rPr lang="en-US" sz="1600" b="1" dirty="0">
                <a:solidFill>
                  <a:schemeClr val="bg1"/>
                </a:solidFill>
                <a:latin typeface="Arial" panose="020B0604020202020204" pitchFamily="34" charset="0"/>
                <a:cs typeface="Arial" panose="020B0604020202020204" pitchFamily="34" charset="0"/>
              </a:rPr>
              <a:t>12 </a:t>
            </a:r>
            <a:r>
              <a:rPr lang="en-US" sz="1600" dirty="0">
                <a:solidFill>
                  <a:schemeClr val="bg1"/>
                </a:solidFill>
                <a:latin typeface="Arial" panose="020B0604020202020204" pitchFamily="34" charset="0"/>
                <a:cs typeface="Arial" panose="020B0604020202020204" pitchFamily="34" charset="0"/>
              </a:rPr>
              <a:t>And blessed are the Gentiles, they of whom the prophet has written; for behold, if it so be that they shall repent and fight not against Zion, and do not unite themselves to that great and abominable church, they shall be saved; for the Lord God will fulfil his covenants which he has made unto his children; and for this cause the prophet has written these things.</a:t>
            </a:r>
          </a:p>
          <a:p>
            <a:pPr algn="just" fontAlgn="base"/>
            <a:r>
              <a:rPr lang="en-US" sz="1600" b="1" dirty="0">
                <a:solidFill>
                  <a:schemeClr val="bg1"/>
                </a:solidFill>
                <a:latin typeface="Arial" panose="020B0604020202020204" pitchFamily="34" charset="0"/>
                <a:cs typeface="Arial" panose="020B0604020202020204" pitchFamily="34" charset="0"/>
              </a:rPr>
              <a:t>14 </a:t>
            </a:r>
            <a:r>
              <a:rPr lang="en-US" sz="1600" dirty="0">
                <a:solidFill>
                  <a:schemeClr val="bg1"/>
                </a:solidFill>
                <a:latin typeface="Arial" panose="020B0604020202020204" pitchFamily="34" charset="0"/>
                <a:cs typeface="Arial" panose="020B0604020202020204" pitchFamily="34" charset="0"/>
              </a:rPr>
              <a:t>And behold, according to the words of the prophet, the Messiah will set himself again the second time to recover them; wherefore, he will manifest himself unto them in power and great glory, unto the destruction of their enemies, when that day cometh when they shall believe in him; and none will he destroy that believe in him.</a:t>
            </a:r>
          </a:p>
          <a:p>
            <a:pPr algn="just" fontAlgn="base"/>
            <a:r>
              <a:rPr lang="en-US" sz="1600" b="1" dirty="0">
                <a:solidFill>
                  <a:schemeClr val="bg1"/>
                </a:solidFill>
                <a:latin typeface="Arial" panose="020B0604020202020204" pitchFamily="34" charset="0"/>
                <a:cs typeface="Arial" panose="020B0604020202020204" pitchFamily="34" charset="0"/>
              </a:rPr>
              <a:t>17 </a:t>
            </a:r>
            <a:r>
              <a:rPr lang="en-US" sz="1600" dirty="0">
                <a:solidFill>
                  <a:schemeClr val="bg1"/>
                </a:solidFill>
                <a:latin typeface="Arial" panose="020B0604020202020204" pitchFamily="34" charset="0"/>
                <a:cs typeface="Arial" panose="020B0604020202020204" pitchFamily="34" charset="0"/>
              </a:rPr>
              <a:t>But thus saith the Lord: Even the captives of the mighty shall be taken away, and the prey of the terrible shall be delivered; for the Mighty God shall deliver his covenant people. For thus saith the Lord: I will contend with them that </a:t>
            </a:r>
            <a:r>
              <a:rPr lang="en-US" sz="1600" dirty="0" err="1">
                <a:solidFill>
                  <a:schemeClr val="bg1"/>
                </a:solidFill>
                <a:latin typeface="Arial" panose="020B0604020202020204" pitchFamily="34" charset="0"/>
                <a:cs typeface="Arial" panose="020B0604020202020204" pitchFamily="34" charset="0"/>
              </a:rPr>
              <a:t>contendeth</a:t>
            </a:r>
            <a:r>
              <a:rPr lang="en-US" sz="1600" dirty="0">
                <a:solidFill>
                  <a:schemeClr val="bg1"/>
                </a:solidFill>
                <a:latin typeface="Arial" panose="020B0604020202020204" pitchFamily="34" charset="0"/>
                <a:cs typeface="Arial" panose="020B0604020202020204" pitchFamily="34" charset="0"/>
              </a:rPr>
              <a:t> with thee.</a:t>
            </a:r>
            <a:endParaRPr lang="en-US" sz="1600"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2139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5">
                    <a:lumMod val="75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ldhabi" panose="01000000000000000000" pitchFamily="2" charset="-78"/>
              </a:rPr>
              <a:t>LESSON 28</a:t>
            </a:r>
          </a:p>
        </p:txBody>
      </p:sp>
      <p:sp>
        <p:nvSpPr>
          <p:cNvPr id="2" name="Rectángulo 1">
            <a:extLst>
              <a:ext uri="{FF2B5EF4-FFF2-40B4-BE49-F238E27FC236}">
                <a16:creationId xmlns:a16="http://schemas.microsoft.com/office/drawing/2014/main" id="{60CE130E-3BBD-4B8C-80C4-48EDE27D93E3}"/>
              </a:ext>
            </a:extLst>
          </p:cNvPr>
          <p:cNvSpPr/>
          <p:nvPr/>
        </p:nvSpPr>
        <p:spPr>
          <a:xfrm>
            <a:off x="915866" y="743850"/>
            <a:ext cx="571182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do you think it means to “wait for” the Lord?</a:t>
            </a:r>
          </a:p>
        </p:txBody>
      </p:sp>
      <p:sp>
        <p:nvSpPr>
          <p:cNvPr id="4" name="Rectángulo 3">
            <a:extLst>
              <a:ext uri="{FF2B5EF4-FFF2-40B4-BE49-F238E27FC236}">
                <a16:creationId xmlns:a16="http://schemas.microsoft.com/office/drawing/2014/main" id="{57AC36F9-3ED8-4CB1-9959-BE97FFC3D6EC}"/>
              </a:ext>
            </a:extLst>
          </p:cNvPr>
          <p:cNvSpPr/>
          <p:nvPr/>
        </p:nvSpPr>
        <p:spPr>
          <a:xfrm>
            <a:off x="915866" y="1297848"/>
            <a:ext cx="877423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In what ways do some of the phrases you identified refer to the Lord’s mercy?</a:t>
            </a:r>
          </a:p>
        </p:txBody>
      </p:sp>
      <p:sp>
        <p:nvSpPr>
          <p:cNvPr id="5" name="Rectángulo 4">
            <a:extLst>
              <a:ext uri="{FF2B5EF4-FFF2-40B4-BE49-F238E27FC236}">
                <a16:creationId xmlns:a16="http://schemas.microsoft.com/office/drawing/2014/main" id="{C213CECE-2E7E-4D1A-AA6F-387BFA9A524E}"/>
              </a:ext>
            </a:extLst>
          </p:cNvPr>
          <p:cNvSpPr/>
          <p:nvPr/>
        </p:nvSpPr>
        <p:spPr>
          <a:xfrm>
            <a:off x="915866" y="1851846"/>
            <a:ext cx="727563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it means for the Savior to recover someone?</a:t>
            </a:r>
          </a:p>
        </p:txBody>
      </p:sp>
      <p:sp>
        <p:nvSpPr>
          <p:cNvPr id="6" name="Rectángulo 5">
            <a:extLst>
              <a:ext uri="{FF2B5EF4-FFF2-40B4-BE49-F238E27FC236}">
                <a16:creationId xmlns:a16="http://schemas.microsoft.com/office/drawing/2014/main" id="{33B69955-1135-40A8-B4D2-D4022C6AA04F}"/>
              </a:ext>
            </a:extLst>
          </p:cNvPr>
          <p:cNvSpPr/>
          <p:nvPr/>
        </p:nvSpPr>
        <p:spPr>
          <a:xfrm>
            <a:off x="3372337" y="2641622"/>
            <a:ext cx="5447325" cy="369332"/>
          </a:xfrm>
          <a:prstGeom prst="rect">
            <a:avLst/>
          </a:prstGeom>
        </p:spPr>
        <p:txBody>
          <a:bodyPr wrap="none">
            <a:spAutoFit/>
          </a:bodyPr>
          <a:lstStyle/>
          <a:p>
            <a:r>
              <a:rPr lang="en-US" i="1" dirty="0">
                <a:solidFill>
                  <a:srgbClr val="FF0000"/>
                </a:solidFill>
                <a:effectLst>
                  <a:outerShdw blurRad="38100" dist="38100" dir="2700000" algn="tl">
                    <a:srgbClr val="000000">
                      <a:alpha val="43137"/>
                    </a:srgbClr>
                  </a:outerShdw>
                </a:effectLst>
                <a:latin typeface="Comic Sans MS" panose="030F0702030302020204" pitchFamily="66" charset="0"/>
              </a:rPr>
              <a:t>The Lord is merciful to those who return to Him.</a:t>
            </a:r>
          </a:p>
        </p:txBody>
      </p:sp>
    </p:spTree>
    <p:extLst>
      <p:ext uri="{BB962C8B-B14F-4D97-AF65-F5344CB8AC3E}">
        <p14:creationId xmlns:p14="http://schemas.microsoft.com/office/powerpoint/2010/main" val="154811370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80">
                                          <p:stCondLst>
                                            <p:cond delay="0"/>
                                          </p:stCondLst>
                                        </p:cTn>
                                        <p:tgtEl>
                                          <p:spTgt spid="5"/>
                                        </p:tgtEl>
                                      </p:cBhvr>
                                    </p:animEffect>
                                    <p:anim calcmode="lin" valueType="num">
                                      <p:cBhvr>
                                        <p:cTn id="1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1" dur="26">
                                          <p:stCondLst>
                                            <p:cond delay="650"/>
                                          </p:stCondLst>
                                        </p:cTn>
                                        <p:tgtEl>
                                          <p:spTgt spid="5"/>
                                        </p:tgtEl>
                                      </p:cBhvr>
                                      <p:to x="100000" y="60000"/>
                                    </p:animScale>
                                    <p:animScale>
                                      <p:cBhvr>
                                        <p:cTn id="22" dur="166" decel="50000">
                                          <p:stCondLst>
                                            <p:cond delay="676"/>
                                          </p:stCondLst>
                                        </p:cTn>
                                        <p:tgtEl>
                                          <p:spTgt spid="5"/>
                                        </p:tgtEl>
                                      </p:cBhvr>
                                      <p:to x="100000" y="100000"/>
                                    </p:animScale>
                                    <p:animScale>
                                      <p:cBhvr>
                                        <p:cTn id="23" dur="26">
                                          <p:stCondLst>
                                            <p:cond delay="1312"/>
                                          </p:stCondLst>
                                        </p:cTn>
                                        <p:tgtEl>
                                          <p:spTgt spid="5"/>
                                        </p:tgtEl>
                                      </p:cBhvr>
                                      <p:to x="100000" y="80000"/>
                                    </p:animScale>
                                    <p:animScale>
                                      <p:cBhvr>
                                        <p:cTn id="24" dur="166" decel="50000">
                                          <p:stCondLst>
                                            <p:cond delay="1338"/>
                                          </p:stCondLst>
                                        </p:cTn>
                                        <p:tgtEl>
                                          <p:spTgt spid="5"/>
                                        </p:tgtEl>
                                      </p:cBhvr>
                                      <p:to x="100000" y="100000"/>
                                    </p:animScale>
                                    <p:animScale>
                                      <p:cBhvr>
                                        <p:cTn id="25" dur="26">
                                          <p:stCondLst>
                                            <p:cond delay="1642"/>
                                          </p:stCondLst>
                                        </p:cTn>
                                        <p:tgtEl>
                                          <p:spTgt spid="5"/>
                                        </p:tgtEl>
                                      </p:cBhvr>
                                      <p:to x="100000" y="90000"/>
                                    </p:animScale>
                                    <p:animScale>
                                      <p:cBhvr>
                                        <p:cTn id="26" dur="166" decel="50000">
                                          <p:stCondLst>
                                            <p:cond delay="1668"/>
                                          </p:stCondLst>
                                        </p:cTn>
                                        <p:tgtEl>
                                          <p:spTgt spid="5"/>
                                        </p:tgtEl>
                                      </p:cBhvr>
                                      <p:to x="100000" y="100000"/>
                                    </p:animScale>
                                    <p:animScale>
                                      <p:cBhvr>
                                        <p:cTn id="27" dur="26">
                                          <p:stCondLst>
                                            <p:cond delay="1808"/>
                                          </p:stCondLst>
                                        </p:cTn>
                                        <p:tgtEl>
                                          <p:spTgt spid="5"/>
                                        </p:tgtEl>
                                      </p:cBhvr>
                                      <p:to x="100000" y="95000"/>
                                    </p:animScale>
                                    <p:animScale>
                                      <p:cBhvr>
                                        <p:cTn id="28" dur="166" decel="50000">
                                          <p:stCondLst>
                                            <p:cond delay="1834"/>
                                          </p:stCondLst>
                                        </p:cTn>
                                        <p:tgtEl>
                                          <p:spTgt spid="5"/>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15"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1000" fill="hold"/>
                                        <p:tgtEl>
                                          <p:spTgt spid="6"/>
                                        </p:tgtEl>
                                        <p:attrNameLst>
                                          <p:attrName>ppt_w</p:attrName>
                                        </p:attrNameLst>
                                      </p:cBhvr>
                                      <p:tavLst>
                                        <p:tav tm="0">
                                          <p:val>
                                            <p:fltVal val="0"/>
                                          </p:val>
                                        </p:tav>
                                        <p:tav tm="100000">
                                          <p:val>
                                            <p:strVal val="#ppt_w"/>
                                          </p:val>
                                        </p:tav>
                                      </p:tavLst>
                                    </p:anim>
                                    <p:anim calcmode="lin" valueType="num">
                                      <p:cBhvr>
                                        <p:cTn id="34" dur="1000" fill="hold"/>
                                        <p:tgtEl>
                                          <p:spTgt spid="6"/>
                                        </p:tgtEl>
                                        <p:attrNameLst>
                                          <p:attrName>ppt_h</p:attrName>
                                        </p:attrNameLst>
                                      </p:cBhvr>
                                      <p:tavLst>
                                        <p:tav tm="0">
                                          <p:val>
                                            <p:fltVal val="0"/>
                                          </p:val>
                                        </p:tav>
                                        <p:tav tm="100000">
                                          <p:val>
                                            <p:strVal val="#ppt_h"/>
                                          </p:val>
                                        </p:tav>
                                      </p:tavLst>
                                    </p:anim>
                                    <p:anim calcmode="lin" valueType="num">
                                      <p:cBhvr>
                                        <p:cTn id="35"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5">
                    <a:lumMod val="75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ldhabi" panose="01000000000000000000" pitchFamily="2" charset="-78"/>
              </a:rPr>
              <a:t>LESSON 28</a:t>
            </a:r>
          </a:p>
        </p:txBody>
      </p:sp>
      <p:sp>
        <p:nvSpPr>
          <p:cNvPr id="2" name="Rectángulo 1">
            <a:extLst>
              <a:ext uri="{FF2B5EF4-FFF2-40B4-BE49-F238E27FC236}">
                <a16:creationId xmlns:a16="http://schemas.microsoft.com/office/drawing/2014/main" id="{2F49129B-E40A-48F5-807E-311C8A2EBB0A}"/>
              </a:ext>
            </a:extLst>
          </p:cNvPr>
          <p:cNvSpPr/>
          <p:nvPr/>
        </p:nvSpPr>
        <p:spPr>
          <a:xfrm>
            <a:off x="1631950" y="2367171"/>
            <a:ext cx="8928100" cy="2123658"/>
          </a:xfrm>
          <a:prstGeom prst="rect">
            <a:avLst/>
          </a:prstGeom>
        </p:spPr>
        <p:txBody>
          <a:bodyPr wrap="square">
            <a:spAutoFit/>
          </a:bodyPr>
          <a:lstStyle/>
          <a:p>
            <a:pPr algn="ctr"/>
            <a:r>
              <a:rPr lang="en-US" sz="4400" dirty="0">
                <a:solidFill>
                  <a:schemeClr val="accent1">
                    <a:lumMod val="75000"/>
                  </a:schemeClr>
                </a:solidFill>
                <a:latin typeface="Comic Sans MS" panose="030F0702030302020204" pitchFamily="66" charset="0"/>
              </a:rPr>
              <a:t>“Jacob shares Isaiah’s prophecy about the Savior’s ability to redeem His covenant people”</a:t>
            </a:r>
          </a:p>
        </p:txBody>
      </p:sp>
      <p:sp>
        <p:nvSpPr>
          <p:cNvPr id="4" name="Rectángulo 3">
            <a:extLst>
              <a:ext uri="{FF2B5EF4-FFF2-40B4-BE49-F238E27FC236}">
                <a16:creationId xmlns:a16="http://schemas.microsoft.com/office/drawing/2014/main" id="{9D8B7760-4DCF-4B3C-AD42-499B3744F7B5}"/>
              </a:ext>
            </a:extLst>
          </p:cNvPr>
          <p:cNvSpPr/>
          <p:nvPr/>
        </p:nvSpPr>
        <p:spPr>
          <a:xfrm>
            <a:off x="1046921" y="743850"/>
            <a:ext cx="141577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Nephi 7-8</a:t>
            </a:r>
          </a:p>
        </p:txBody>
      </p:sp>
    </p:spTree>
    <p:extLst>
      <p:ext uri="{BB962C8B-B14F-4D97-AF65-F5344CB8AC3E}">
        <p14:creationId xmlns:p14="http://schemas.microsoft.com/office/powerpoint/2010/main" val="837025431"/>
      </p:ext>
    </p:extLst>
  </p:cSld>
  <p:clrMapOvr>
    <a:masterClrMapping/>
  </p:clrMapOvr>
  <p:transition spd="slow">
    <p:wedg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5906CBF2-75EA-49D0-AF27-4EE643FD3955}"/>
              </a:ext>
            </a:extLst>
          </p:cNvPr>
          <p:cNvSpPr/>
          <p:nvPr/>
        </p:nvSpPr>
        <p:spPr>
          <a:xfrm>
            <a:off x="1046918" y="967585"/>
            <a:ext cx="1514085" cy="72396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ángulo 14">
            <a:extLst>
              <a:ext uri="{FF2B5EF4-FFF2-40B4-BE49-F238E27FC236}">
                <a16:creationId xmlns:a16="http://schemas.microsoft.com/office/drawing/2014/main" id="{377B07E9-8601-4A92-9CEF-CD1D3A552D99}"/>
              </a:ext>
            </a:extLst>
          </p:cNvPr>
          <p:cNvSpPr/>
          <p:nvPr/>
        </p:nvSpPr>
        <p:spPr>
          <a:xfrm>
            <a:off x="1046919" y="3485889"/>
            <a:ext cx="1514085" cy="72396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ángulo: esquinas redondeadas 12">
            <a:extLst>
              <a:ext uri="{FF2B5EF4-FFF2-40B4-BE49-F238E27FC236}">
                <a16:creationId xmlns:a16="http://schemas.microsoft.com/office/drawing/2014/main" id="{4D5AF1F5-0D8D-4C99-9BFE-B8DED76160D2}"/>
              </a:ext>
            </a:extLst>
          </p:cNvPr>
          <p:cNvSpPr/>
          <p:nvPr/>
        </p:nvSpPr>
        <p:spPr>
          <a:xfrm>
            <a:off x="1046919" y="3844047"/>
            <a:ext cx="9595679" cy="1044210"/>
          </a:xfrm>
          <a:prstGeom prst="roundRect">
            <a:avLst/>
          </a:prstGeom>
          <a:solidFill>
            <a:schemeClr val="accent3">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esquinas redondeadas 10">
            <a:extLst>
              <a:ext uri="{FF2B5EF4-FFF2-40B4-BE49-F238E27FC236}">
                <a16:creationId xmlns:a16="http://schemas.microsoft.com/office/drawing/2014/main" id="{9DCAE3BE-A5C6-4D99-82CA-7540FF3A6E14}"/>
              </a:ext>
            </a:extLst>
          </p:cNvPr>
          <p:cNvSpPr/>
          <p:nvPr/>
        </p:nvSpPr>
        <p:spPr>
          <a:xfrm>
            <a:off x="1046919" y="1297848"/>
            <a:ext cx="9595679" cy="1189752"/>
          </a:xfrm>
          <a:prstGeom prst="roundRect">
            <a:avLst/>
          </a:prstGeom>
          <a:solidFill>
            <a:schemeClr val="accent3">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accent5">
                    <a:lumMod val="75000"/>
                  </a:schemeClr>
                </a:solidFill>
                <a:effectLst>
                  <a:outerShdw blurRad="38100" dist="38100" dir="2700000" algn="tl">
                    <a:srgbClr val="000000">
                      <a:alpha val="43137"/>
                    </a:srgbClr>
                  </a:outerShdw>
                </a:effectLst>
                <a:latin typeface="FangSong" panose="02010609060101010101" pitchFamily="49" charset="-122"/>
                <a:ea typeface="FangSong" panose="02010609060101010101" pitchFamily="49" charset="-122"/>
                <a:cs typeface="Aldhabi" panose="01000000000000000000" pitchFamily="2" charset="-78"/>
              </a:rPr>
              <a:t>LESSON 28</a:t>
            </a:r>
          </a:p>
        </p:txBody>
      </p:sp>
      <p:sp>
        <p:nvSpPr>
          <p:cNvPr id="2" name="Rectángulo 1">
            <a:extLst>
              <a:ext uri="{FF2B5EF4-FFF2-40B4-BE49-F238E27FC236}">
                <a16:creationId xmlns:a16="http://schemas.microsoft.com/office/drawing/2014/main" id="{BE673732-B65F-4F78-A5D9-95CE7B922E23}"/>
              </a:ext>
            </a:extLst>
          </p:cNvPr>
          <p:cNvSpPr/>
          <p:nvPr/>
        </p:nvSpPr>
        <p:spPr>
          <a:xfrm>
            <a:off x="1046921" y="928516"/>
            <a:ext cx="142859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Nephi 7:1</a:t>
            </a:r>
          </a:p>
        </p:txBody>
      </p:sp>
      <p:sp>
        <p:nvSpPr>
          <p:cNvPr id="4" name="Rectángulo 3">
            <a:extLst>
              <a:ext uri="{FF2B5EF4-FFF2-40B4-BE49-F238E27FC236}">
                <a16:creationId xmlns:a16="http://schemas.microsoft.com/office/drawing/2014/main" id="{FD911530-BC03-44D7-BC2A-AF7B6C701908}"/>
              </a:ext>
            </a:extLst>
          </p:cNvPr>
          <p:cNvSpPr/>
          <p:nvPr/>
        </p:nvSpPr>
        <p:spPr>
          <a:xfrm>
            <a:off x="1046920" y="1297848"/>
            <a:ext cx="9595679" cy="1138773"/>
          </a:xfrm>
          <a:prstGeom prst="rect">
            <a:avLst/>
          </a:prstGeom>
        </p:spPr>
        <p:txBody>
          <a:bodyPr wrap="square">
            <a:spAutoFit/>
          </a:bodyPr>
          <a:lstStyle/>
          <a:p>
            <a:pPr algn="just"/>
            <a:r>
              <a:rPr lang="en-US" sz="1700" dirty="0">
                <a:solidFill>
                  <a:schemeClr val="bg1"/>
                </a:solidFill>
                <a:latin typeface="Arial" panose="020B0604020202020204" pitchFamily="34" charset="0"/>
                <a:cs typeface="Arial" panose="020B0604020202020204" pitchFamily="34" charset="0"/>
              </a:rPr>
              <a:t>Yea, for thus saith the Lord: Have I put thee away, or have I cast thee off forever? For thus saith the Lord: Where is the bill of your mother’s divorcement? To whom have I put thee away, or to which of my creditors have I sold you? Yea, to whom have I sold you? Behold, for your iniquities have ye sold yourselves, and for your transgressions is your mother put away.</a:t>
            </a:r>
          </a:p>
        </p:txBody>
      </p:sp>
      <p:sp>
        <p:nvSpPr>
          <p:cNvPr id="5" name="Rectángulo 4">
            <a:extLst>
              <a:ext uri="{FF2B5EF4-FFF2-40B4-BE49-F238E27FC236}">
                <a16:creationId xmlns:a16="http://schemas.microsoft.com/office/drawing/2014/main" id="{B87121FE-3962-4349-A314-AA759CAB37CA}"/>
              </a:ext>
            </a:extLst>
          </p:cNvPr>
          <p:cNvSpPr/>
          <p:nvPr/>
        </p:nvSpPr>
        <p:spPr>
          <a:xfrm>
            <a:off x="1046920" y="2621287"/>
            <a:ext cx="449514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is the answer to these questions?</a:t>
            </a:r>
          </a:p>
        </p:txBody>
      </p:sp>
      <p:sp>
        <p:nvSpPr>
          <p:cNvPr id="6" name="Rectángulo 5">
            <a:extLst>
              <a:ext uri="{FF2B5EF4-FFF2-40B4-BE49-F238E27FC236}">
                <a16:creationId xmlns:a16="http://schemas.microsoft.com/office/drawing/2014/main" id="{0BE0C3DF-9A96-4745-9E1F-1D12002D35B2}"/>
              </a:ext>
            </a:extLst>
          </p:cNvPr>
          <p:cNvSpPr/>
          <p:nvPr/>
        </p:nvSpPr>
        <p:spPr>
          <a:xfrm>
            <a:off x="1046920" y="3048001"/>
            <a:ext cx="856698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were these people separated from the Lord and suffering in captivity?</a:t>
            </a:r>
          </a:p>
        </p:txBody>
      </p:sp>
      <p:sp>
        <p:nvSpPr>
          <p:cNvPr id="8" name="Rectángulo 7">
            <a:extLst>
              <a:ext uri="{FF2B5EF4-FFF2-40B4-BE49-F238E27FC236}">
                <a16:creationId xmlns:a16="http://schemas.microsoft.com/office/drawing/2014/main" id="{A5BD0418-7D53-4295-AC24-B472DA00FB8D}"/>
              </a:ext>
            </a:extLst>
          </p:cNvPr>
          <p:cNvSpPr/>
          <p:nvPr/>
        </p:nvSpPr>
        <p:spPr>
          <a:xfrm>
            <a:off x="1046921" y="3474715"/>
            <a:ext cx="1428596"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2 Nephi 7:2</a:t>
            </a:r>
          </a:p>
        </p:txBody>
      </p:sp>
      <p:sp>
        <p:nvSpPr>
          <p:cNvPr id="9" name="Rectángulo 8">
            <a:extLst>
              <a:ext uri="{FF2B5EF4-FFF2-40B4-BE49-F238E27FC236}">
                <a16:creationId xmlns:a16="http://schemas.microsoft.com/office/drawing/2014/main" id="{83D74D26-2C06-4F64-B762-17617DF36E5B}"/>
              </a:ext>
            </a:extLst>
          </p:cNvPr>
          <p:cNvSpPr/>
          <p:nvPr/>
        </p:nvSpPr>
        <p:spPr>
          <a:xfrm>
            <a:off x="1046919" y="3811039"/>
            <a:ext cx="9595679" cy="1077218"/>
          </a:xfrm>
          <a:prstGeom prst="rect">
            <a:avLst/>
          </a:prstGeom>
        </p:spPr>
        <p:txBody>
          <a:bodyPr wrap="square">
            <a:spAutoFit/>
          </a:bodyPr>
          <a:lstStyle/>
          <a:p>
            <a:pPr algn="just"/>
            <a:r>
              <a:rPr lang="en-US" sz="1600" dirty="0">
                <a:solidFill>
                  <a:schemeClr val="bg1"/>
                </a:solidFill>
                <a:latin typeface="Arial" panose="020B0604020202020204" pitchFamily="34" charset="0"/>
                <a:cs typeface="Arial" panose="020B0604020202020204" pitchFamily="34" charset="0"/>
              </a:rPr>
              <a:t>Wherefore, when I came, there was no man; when I called, yea, there was none to answer. O house of Israel, is my hand shortened at all that it cannot redeem, or have I no power to deliver? Behold, at my rebuke I dry up the sea, I make their rivers a wilderness and their fish to stink because the waters are dried up, and they die because of thirst.</a:t>
            </a:r>
          </a:p>
        </p:txBody>
      </p:sp>
      <p:sp>
        <p:nvSpPr>
          <p:cNvPr id="10" name="Rectángulo 9">
            <a:extLst>
              <a:ext uri="{FF2B5EF4-FFF2-40B4-BE49-F238E27FC236}">
                <a16:creationId xmlns:a16="http://schemas.microsoft.com/office/drawing/2014/main" id="{1973BDFB-3BDE-4A75-B924-937B2185CD2E}"/>
              </a:ext>
            </a:extLst>
          </p:cNvPr>
          <p:cNvSpPr/>
          <p:nvPr/>
        </p:nvSpPr>
        <p:spPr>
          <a:xfrm>
            <a:off x="2796758" y="5139585"/>
            <a:ext cx="6096000" cy="646331"/>
          </a:xfrm>
          <a:prstGeom prst="rect">
            <a:avLst/>
          </a:prstGeom>
        </p:spPr>
        <p:txBody>
          <a:bodyPr>
            <a:spAutoFit/>
          </a:bodyPr>
          <a:lstStyle/>
          <a:p>
            <a:pPr algn="ctr"/>
            <a:r>
              <a:rPr lang="en-US" i="1" dirty="0">
                <a:solidFill>
                  <a:schemeClr val="accent1"/>
                </a:solidFill>
                <a:effectLst>
                  <a:outerShdw blurRad="38100" dist="38100" dir="2700000" algn="tl">
                    <a:srgbClr val="000000">
                      <a:alpha val="43137"/>
                    </a:srgbClr>
                  </a:outerShdw>
                </a:effectLst>
                <a:latin typeface="Comic Sans MS" panose="030F0702030302020204" pitchFamily="66" charset="0"/>
              </a:rPr>
              <a:t>The Savior desires to redeem His covenant people and has power to do so.</a:t>
            </a:r>
          </a:p>
        </p:txBody>
      </p:sp>
    </p:spTree>
    <p:extLst>
      <p:ext uri="{BB962C8B-B14F-4D97-AF65-F5344CB8AC3E}">
        <p14:creationId xmlns:p14="http://schemas.microsoft.com/office/powerpoint/2010/main" val="298419205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dissolve">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1000"/>
                                        <p:tgtEl>
                                          <p:spTgt spid="15"/>
                                        </p:tgtEl>
                                      </p:cBhvr>
                                    </p:animEffect>
                                    <p:anim calcmode="lin" valueType="num">
                                      <p:cBhvr>
                                        <p:cTn id="42" dur="1000" fill="hold"/>
                                        <p:tgtEl>
                                          <p:spTgt spid="15"/>
                                        </p:tgtEl>
                                        <p:attrNameLst>
                                          <p:attrName>ppt_x</p:attrName>
                                        </p:attrNameLst>
                                      </p:cBhvr>
                                      <p:tavLst>
                                        <p:tav tm="0">
                                          <p:val>
                                            <p:strVal val="#ppt_x"/>
                                          </p:val>
                                        </p:tav>
                                        <p:tav tm="100000">
                                          <p:val>
                                            <p:strVal val="#ppt_x"/>
                                          </p:val>
                                        </p:tav>
                                      </p:tavLst>
                                    </p:anim>
                                    <p:anim calcmode="lin" valueType="num">
                                      <p:cBhvr>
                                        <p:cTn id="43" dur="900" decel="100000" fill="hold"/>
                                        <p:tgtEl>
                                          <p:spTgt spid="15"/>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1000"/>
                                        <p:tgtEl>
                                          <p:spTgt spid="8"/>
                                        </p:tgtEl>
                                      </p:cBhvr>
                                    </p:animEffect>
                                    <p:anim calcmode="lin" valueType="num">
                                      <p:cBhvr>
                                        <p:cTn id="54" dur="1000" fill="hold"/>
                                        <p:tgtEl>
                                          <p:spTgt spid="8"/>
                                        </p:tgtEl>
                                        <p:attrNameLst>
                                          <p:attrName>ppt_x</p:attrName>
                                        </p:attrNameLst>
                                      </p:cBhvr>
                                      <p:tavLst>
                                        <p:tav tm="0">
                                          <p:val>
                                            <p:strVal val="#ppt_x"/>
                                          </p:val>
                                        </p:tav>
                                        <p:tav tm="100000">
                                          <p:val>
                                            <p:strVal val="#ppt_x"/>
                                          </p:val>
                                        </p:tav>
                                      </p:tavLst>
                                    </p:anim>
                                    <p:anim calcmode="lin" valueType="num">
                                      <p:cBhvr>
                                        <p:cTn id="55" dur="900" decel="100000" fill="hold"/>
                                        <p:tgtEl>
                                          <p:spTgt spid="8"/>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1000"/>
                                        <p:tgtEl>
                                          <p:spTgt spid="9"/>
                                        </p:tgtEl>
                                      </p:cBhvr>
                                    </p:animEffect>
                                    <p:anim calcmode="lin" valueType="num">
                                      <p:cBhvr>
                                        <p:cTn id="60" dur="1000" fill="hold"/>
                                        <p:tgtEl>
                                          <p:spTgt spid="9"/>
                                        </p:tgtEl>
                                        <p:attrNameLst>
                                          <p:attrName>ppt_x</p:attrName>
                                        </p:attrNameLst>
                                      </p:cBhvr>
                                      <p:tavLst>
                                        <p:tav tm="0">
                                          <p:val>
                                            <p:strVal val="#ppt_x"/>
                                          </p:val>
                                        </p:tav>
                                        <p:tav tm="100000">
                                          <p:val>
                                            <p:strVal val="#ppt_x"/>
                                          </p:val>
                                        </p:tav>
                                      </p:tavLst>
                                    </p:anim>
                                    <p:anim calcmode="lin" valueType="num">
                                      <p:cBhvr>
                                        <p:cTn id="61" dur="900" decel="100000" fill="hold"/>
                                        <p:tgtEl>
                                          <p:spTgt spid="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9"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1000" fill="hold"/>
                                        <p:tgtEl>
                                          <p:spTgt spid="10"/>
                                        </p:tgtEl>
                                        <p:attrNameLst>
                                          <p:attrName>ppt_x</p:attrName>
                                        </p:attrNameLst>
                                      </p:cBhvr>
                                      <p:tavLst>
                                        <p:tav tm="0">
                                          <p:val>
                                            <p:strVal val="0-#ppt_w/2"/>
                                          </p:val>
                                        </p:tav>
                                        <p:tav tm="100000">
                                          <p:val>
                                            <p:strVal val="#ppt_x"/>
                                          </p:val>
                                        </p:tav>
                                      </p:tavLst>
                                    </p:anim>
                                    <p:anim calcmode="lin" valueType="num">
                                      <p:cBhvr additive="base">
                                        <p:cTn id="68" dur="10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3" grpId="0" animBg="1"/>
      <p:bldP spid="11" grpId="0" animBg="1"/>
      <p:bldP spid="2" grpId="0"/>
      <p:bldP spid="4" grpId="0"/>
      <p:bldP spid="5" grpId="0"/>
      <p:bldP spid="6" grpId="0"/>
      <p:bldP spid="8" grpId="0"/>
      <p:bldP spid="9" grpId="0"/>
      <p:bldP spid="1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1084</Words>
  <Application>Microsoft Office PowerPoint</Application>
  <PresentationFormat>Panorámica</PresentationFormat>
  <Paragraphs>56</Paragraphs>
  <Slides>10</Slides>
  <Notes>0</Notes>
  <HiddenSlides>0</HiddenSlides>
  <MMClips>1</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10</vt:i4>
      </vt:variant>
    </vt:vector>
  </HeadingPairs>
  <TitlesOfParts>
    <vt:vector size="19" baseType="lpstr">
      <vt:lpstr>FangSong</vt:lpstr>
      <vt:lpstr>Arial</vt:lpstr>
      <vt:lpstr>Calibri</vt:lpstr>
      <vt:lpstr>Cambria</vt:lpstr>
      <vt:lpstr>Century Gothic</vt:lpstr>
      <vt:lpstr>Comic Sans MS</vt:lpstr>
      <vt:lpstr>Sylfaen</vt:lpstr>
      <vt:lpstr>Wingdings 3</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6186</cp:revision>
  <dcterms:created xsi:type="dcterms:W3CDTF">2018-08-29T04:26:39Z</dcterms:created>
  <dcterms:modified xsi:type="dcterms:W3CDTF">2020-01-17T08:56:24Z</dcterms:modified>
</cp:coreProperties>
</file>