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952" r:id="rId1"/>
  </p:sldMasterIdLst>
  <p:notesMasterIdLst>
    <p:notesMasterId r:id="rId14"/>
  </p:notesMasterIdLst>
  <p:sldIdLst>
    <p:sldId id="296" r:id="rId2"/>
    <p:sldId id="559" r:id="rId3"/>
    <p:sldId id="560" r:id="rId4"/>
    <p:sldId id="561" r:id="rId5"/>
    <p:sldId id="562" r:id="rId6"/>
    <p:sldId id="563" r:id="rId7"/>
    <p:sldId id="564" r:id="rId8"/>
    <p:sldId id="565" r:id="rId9"/>
    <p:sldId id="566" r:id="rId10"/>
    <p:sldId id="567" r:id="rId11"/>
    <p:sldId id="568" r:id="rId12"/>
    <p:sldId id="57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6E513"/>
    <a:srgbClr val="6372DF"/>
    <a:srgbClr val="E97159"/>
    <a:srgbClr val="B9DF63"/>
    <a:srgbClr val="4D6F0F"/>
    <a:srgbClr val="59C7E9"/>
    <a:srgbClr val="D88028"/>
    <a:srgbClr val="FFD757"/>
    <a:srgbClr val="6F7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23" autoAdjust="0"/>
    <p:restoredTop sz="94660"/>
  </p:normalViewPr>
  <p:slideViewPr>
    <p:cSldViewPr snapToGrid="0">
      <p:cViewPr varScale="1">
        <p:scale>
          <a:sx n="62" d="100"/>
          <a:sy n="62" d="100"/>
        </p:scale>
        <p:origin x="84" y="30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1/11/2020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‹Nº›</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30689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85345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557346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361970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51733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565749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6708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264895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4147689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725019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74219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9854342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60954061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386060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124012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106678242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75640873-EF0B-4AC7-AF11-57FEBA4985EA}" type="datetimeFigureOut">
              <a:rPr lang="en-US" smtClean="0"/>
              <a:t>1/11/2020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‹Nº›</a:t>
            </a:fld>
            <a:endParaRPr lang="en-US" dirty="0"/>
          </a:p>
        </p:txBody>
      </p:sp>
    </p:spTree>
    <p:extLst>
      <p:ext uri="{BB962C8B-B14F-4D97-AF65-F5344CB8AC3E}">
        <p14:creationId xmlns:p14="http://schemas.microsoft.com/office/powerpoint/2010/main" val="206981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www.flickr.com/photos/moregoodfoundation/5136084122"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9000"/>
            <a:lum/>
            <a:extLst>
              <a:ext uri="{837473B0-CC2E-450A-ABE3-18F120FF3D39}">
                <a1611:picAttrSrcUrl xmlns:a1611="http://schemas.microsoft.com/office/drawing/2016/11/main" r:id="rId20"/>
              </a:ext>
            </a:extLst>
          </a:blip>
          <a:srcRect/>
          <a:stretch>
            <a:fillRect t="-21000" b="-21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5640873-EF0B-4AC7-AF11-57FEBA4985EA}" type="datetimeFigureOut">
              <a:rPr lang="en-US" smtClean="0"/>
              <a:t>1/11/2020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2B93B05A-D8BA-4E04-8927-7D3B765C5B2D}" type="slidenum">
              <a:rPr lang="en-US" smtClean="0"/>
              <a:t>‹Nº›</a:t>
            </a:fld>
            <a:endParaRPr lang="en-US" dirty="0"/>
          </a:p>
        </p:txBody>
      </p:sp>
    </p:spTree>
    <p:extLst>
      <p:ext uri="{BB962C8B-B14F-4D97-AF65-F5344CB8AC3E}">
        <p14:creationId xmlns:p14="http://schemas.microsoft.com/office/powerpoint/2010/main" val="3853667118"/>
      </p:ext>
    </p:extLst>
  </p:cSld>
  <p:clrMap bg1="dk1" tx1="lt1" bg2="dk2" tx2="lt2" accent1="accent1" accent2="accent2" accent3="accent3" accent4="accent4" accent5="accent5" accent6="accent6" hlink="hlink" folHlink="folHlink"/>
  <p:sldLayoutIdLst>
    <p:sldLayoutId id="2147485953" r:id="rId1"/>
    <p:sldLayoutId id="2147485954" r:id="rId2"/>
    <p:sldLayoutId id="2147485955" r:id="rId3"/>
    <p:sldLayoutId id="2147485956" r:id="rId4"/>
    <p:sldLayoutId id="2147485957" r:id="rId5"/>
    <p:sldLayoutId id="2147485958" r:id="rId6"/>
    <p:sldLayoutId id="2147485959" r:id="rId7"/>
    <p:sldLayoutId id="2147485960" r:id="rId8"/>
    <p:sldLayoutId id="2147485961" r:id="rId9"/>
    <p:sldLayoutId id="2147485962" r:id="rId10"/>
    <p:sldLayoutId id="2147485963" r:id="rId11"/>
    <p:sldLayoutId id="2147485964" r:id="rId12"/>
    <p:sldLayoutId id="2147485965" r:id="rId13"/>
    <p:sldLayoutId id="2147485966" r:id="rId14"/>
    <p:sldLayoutId id="2147485967" r:id="rId15"/>
    <p:sldLayoutId id="2147485968" r:id="rId16"/>
    <p:sldLayoutId id="214748596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video" Target="https://www.youtube.com/embed/Rr8xvw0cgw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xml"/><Relationship Id="rId1" Type="http://schemas.openxmlformats.org/officeDocument/2006/relationships/video" Target="https://www.youtube.com/embed/3dNYpXZIN_c?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3DC271C-31C1-4D2D-A460-77FECD90CAFA}"/>
              </a:ext>
            </a:extLst>
          </p:cNvPr>
          <p:cNvPicPr>
            <a:picLocks noChangeAspect="1"/>
          </p:cNvPicPr>
          <p:nvPr/>
        </p:nvPicPr>
        <p:blipFill rotWithShape="1">
          <a:blip r:embed="rId2"/>
          <a:srcRect l="33043" t="15466" r="32501" b="27502"/>
          <a:stretch/>
        </p:blipFill>
        <p:spPr>
          <a:xfrm>
            <a:off x="0" y="0"/>
            <a:ext cx="6268281" cy="6858000"/>
          </a:xfrm>
          <a:prstGeom prst="rect">
            <a:avLst/>
          </a:prstGeom>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chemeClr val="accent1">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9">
            <a:extLst>
              <a:ext uri="{FF2B5EF4-FFF2-40B4-BE49-F238E27FC236}">
                <a16:creationId xmlns:a16="http://schemas.microsoft.com/office/drawing/2014/main" id="{7910D11F-628B-454A-B6F8-B5549020A3D9}"/>
              </a:ext>
            </a:extLst>
          </p:cNvPr>
          <p:cNvSpPr txBox="1"/>
          <p:nvPr/>
        </p:nvSpPr>
        <p:spPr>
          <a:xfrm>
            <a:off x="6679099" y="2921168"/>
            <a:ext cx="4540833" cy="1015663"/>
          </a:xfrm>
          <a:prstGeom prst="rect">
            <a:avLst/>
          </a:prstGeom>
          <a:noFill/>
        </p:spPr>
        <p:txBody>
          <a:bodyPr wrap="square" rtlCol="0">
            <a:spAutoFit/>
          </a:bodyPr>
          <a:lstStyle/>
          <a:p>
            <a:pPr algn="ctr"/>
            <a:r>
              <a:rPr lang="en-US" sz="6000" dirty="0">
                <a:solidFill>
                  <a:srgbClr val="002060"/>
                </a:solidFill>
                <a:effectLst>
                  <a:outerShdw blurRad="38100" dist="38100" dir="2700000" algn="tl">
                    <a:srgbClr val="000000">
                      <a:alpha val="43137"/>
                    </a:srgbClr>
                  </a:outerShdw>
                </a:effectLst>
                <a:latin typeface="Algerian" panose="04020705040A02060702" pitchFamily="82" charset="0"/>
                <a:ea typeface="Microsoft Himalaya" panose="01010100010101010101" pitchFamily="2" charset="0"/>
                <a:cs typeface="Angsana New" panose="02020603050405020304" pitchFamily="18" charset="-34"/>
              </a:rPr>
              <a:t>SEMINARY</a:t>
            </a:r>
          </a:p>
        </p:txBody>
      </p:sp>
      <p:sp>
        <p:nvSpPr>
          <p:cNvPr id="6" name="TextBox 9">
            <a:extLst>
              <a:ext uri="{FF2B5EF4-FFF2-40B4-BE49-F238E27FC236}">
                <a16:creationId xmlns:a16="http://schemas.microsoft.com/office/drawing/2014/main" id="{597623AB-27E6-4E78-94CB-864F243F2B9E}"/>
              </a:ext>
            </a:extLst>
          </p:cNvPr>
          <p:cNvSpPr txBox="1"/>
          <p:nvPr/>
        </p:nvSpPr>
        <p:spPr>
          <a:xfrm>
            <a:off x="1099929" y="5315731"/>
            <a:ext cx="4333461" cy="584775"/>
          </a:xfrm>
          <a:prstGeom prst="rect">
            <a:avLst/>
          </a:prstGeom>
          <a:noFill/>
        </p:spPr>
        <p:txBody>
          <a:bodyPr wrap="square" rtlCol="0">
            <a:spAutoFit/>
          </a:bodyPr>
          <a:lstStyle/>
          <a:p>
            <a:pPr algn="ctr"/>
            <a:r>
              <a:rPr lang="en-US" sz="3200" b="1" dirty="0">
                <a:solidFill>
                  <a:schemeClr val="tx1">
                    <a:lumMod val="95000"/>
                  </a:schemeClr>
                </a:solidFill>
                <a:effectLst>
                  <a:outerShdw blurRad="38100" dist="38100" dir="2700000" algn="tl">
                    <a:srgbClr val="000000">
                      <a:alpha val="43137"/>
                    </a:srgbClr>
                  </a:outerShdw>
                </a:effectLst>
                <a:latin typeface="Sylfaen" panose="010A0502050306030303" pitchFamily="18" charset="0"/>
                <a:ea typeface="Yu Mincho Demibold" panose="02020600000000000000" pitchFamily="18" charset="-128"/>
                <a:cs typeface="MV Boli" panose="02000500030200090000" pitchFamily="2" charset="0"/>
              </a:rPr>
              <a:t>El Libro de Mormón</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F580EF41-67EC-4508-AF20-4288A10A1539}"/>
              </a:ext>
            </a:extLst>
          </p:cNvPr>
          <p:cNvSpPr/>
          <p:nvPr/>
        </p:nvSpPr>
        <p:spPr>
          <a:xfrm>
            <a:off x="877684" y="4002725"/>
            <a:ext cx="948551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these promises apply to us and our families as we follow the prophet?</a:t>
            </a:r>
          </a:p>
        </p:txBody>
      </p:sp>
      <p:sp>
        <p:nvSpPr>
          <p:cNvPr id="5" name="Rectángulo 4">
            <a:extLst>
              <a:ext uri="{FF2B5EF4-FFF2-40B4-BE49-F238E27FC236}">
                <a16:creationId xmlns:a16="http://schemas.microsoft.com/office/drawing/2014/main" id="{876A0A82-73C4-448A-BB74-D3FCB6C6DD8E}"/>
              </a:ext>
            </a:extLst>
          </p:cNvPr>
          <p:cNvSpPr/>
          <p:nvPr/>
        </p:nvSpPr>
        <p:spPr>
          <a:xfrm>
            <a:off x="877685" y="3539912"/>
            <a:ext cx="335220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promises did you find?</a:t>
            </a:r>
          </a:p>
        </p:txBody>
      </p:sp>
      <p:sp>
        <p:nvSpPr>
          <p:cNvPr id="9" name="Rectángulo 8">
            <a:extLst>
              <a:ext uri="{FF2B5EF4-FFF2-40B4-BE49-F238E27FC236}">
                <a16:creationId xmlns:a16="http://schemas.microsoft.com/office/drawing/2014/main" id="{88227F2A-EA72-49A4-A43B-39E91676E8A5}"/>
              </a:ext>
            </a:extLst>
          </p:cNvPr>
          <p:cNvSpPr/>
          <p:nvPr/>
        </p:nvSpPr>
        <p:spPr>
          <a:xfrm>
            <a:off x="877682" y="742473"/>
            <a:ext cx="1877436" cy="74651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96D7449-CF43-44C2-A1C7-017236B4D9FA}"/>
              </a:ext>
            </a:extLst>
          </p:cNvPr>
          <p:cNvSpPr/>
          <p:nvPr/>
        </p:nvSpPr>
        <p:spPr>
          <a:xfrm>
            <a:off x="877684" y="1113182"/>
            <a:ext cx="9896331" cy="22049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CF76A3B8-8C79-4264-A650-3677B4D4A2A8}"/>
              </a:ext>
            </a:extLst>
          </p:cNvPr>
          <p:cNvSpPr/>
          <p:nvPr/>
        </p:nvSpPr>
        <p:spPr>
          <a:xfrm>
            <a:off x="877685" y="743850"/>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1:30-32</a:t>
            </a:r>
          </a:p>
        </p:txBody>
      </p:sp>
      <p:sp>
        <p:nvSpPr>
          <p:cNvPr id="4" name="Rectángulo 3">
            <a:extLst>
              <a:ext uri="{FF2B5EF4-FFF2-40B4-BE49-F238E27FC236}">
                <a16:creationId xmlns:a16="http://schemas.microsoft.com/office/drawing/2014/main" id="{210C90FE-5BE7-48FB-8DE1-AECC66580506}"/>
              </a:ext>
            </a:extLst>
          </p:cNvPr>
          <p:cNvSpPr/>
          <p:nvPr/>
        </p:nvSpPr>
        <p:spPr>
          <a:xfrm>
            <a:off x="877685" y="1113182"/>
            <a:ext cx="9896332" cy="2185214"/>
          </a:xfrm>
          <a:prstGeom prst="rect">
            <a:avLst/>
          </a:prstGeom>
        </p:spPr>
        <p:txBody>
          <a:bodyPr wrap="square">
            <a:spAutoFit/>
          </a:bodyPr>
          <a:lstStyle/>
          <a:p>
            <a:pPr algn="just" fontAlgn="base"/>
            <a:r>
              <a:rPr lang="en-US" sz="1700" b="1" dirty="0">
                <a:solidFill>
                  <a:schemeClr val="bg1"/>
                </a:solidFill>
                <a:latin typeface="Arial" panose="020B0604020202020204" pitchFamily="34" charset="0"/>
                <a:cs typeface="Arial" panose="020B0604020202020204" pitchFamily="34" charset="0"/>
              </a:rPr>
              <a:t>30 </a:t>
            </a:r>
            <a:r>
              <a:rPr lang="en-US" sz="1700" dirty="0">
                <a:solidFill>
                  <a:schemeClr val="bg1"/>
                </a:solidFill>
                <a:latin typeface="Arial" panose="020B0604020202020204" pitchFamily="34" charset="0"/>
                <a:cs typeface="Arial" panose="020B0604020202020204" pitchFamily="34" charset="0"/>
              </a:rPr>
              <a:t>And now, </a:t>
            </a:r>
            <a:r>
              <a:rPr lang="en-US" sz="1700" dirty="0" err="1">
                <a:solidFill>
                  <a:schemeClr val="bg1"/>
                </a:solidFill>
                <a:latin typeface="Arial" panose="020B0604020202020204" pitchFamily="34" charset="0"/>
                <a:cs typeface="Arial" panose="020B0604020202020204" pitchFamily="34" charset="0"/>
              </a:rPr>
              <a:t>Zoram</a:t>
            </a:r>
            <a:r>
              <a:rPr lang="en-US" sz="1700" dirty="0">
                <a:solidFill>
                  <a:schemeClr val="bg1"/>
                </a:solidFill>
                <a:latin typeface="Arial" panose="020B0604020202020204" pitchFamily="34" charset="0"/>
                <a:cs typeface="Arial" panose="020B0604020202020204" pitchFamily="34" charset="0"/>
              </a:rPr>
              <a:t>, I speak unto you: Behold, thou art the servant of Laban; nevertheless, thou hast been brought out of the land of Jerusalem, and I know that thou art a true friend unto my son, Nephi, forever.</a:t>
            </a:r>
          </a:p>
          <a:p>
            <a:pPr algn="just" fontAlgn="base"/>
            <a:r>
              <a:rPr lang="en-US" sz="1700" b="1" dirty="0">
                <a:solidFill>
                  <a:schemeClr val="bg1"/>
                </a:solidFill>
                <a:latin typeface="Arial" panose="020B0604020202020204" pitchFamily="34" charset="0"/>
                <a:cs typeface="Arial" panose="020B0604020202020204" pitchFamily="34" charset="0"/>
              </a:rPr>
              <a:t>31 </a:t>
            </a:r>
            <a:r>
              <a:rPr lang="en-US" sz="1700" dirty="0">
                <a:solidFill>
                  <a:schemeClr val="bg1"/>
                </a:solidFill>
                <a:latin typeface="Arial" panose="020B0604020202020204" pitchFamily="34" charset="0"/>
                <a:cs typeface="Arial" panose="020B0604020202020204" pitchFamily="34" charset="0"/>
              </a:rPr>
              <a:t>Wherefore, because thou hast been faithful thy seed shall be blessed with his seed, that they dwell in prosperity long upon the face of this land; and nothing, save it shall be iniquity among them, shall harm or disturb their prosperity upon the face of this land forever.</a:t>
            </a:r>
          </a:p>
          <a:p>
            <a:pPr algn="just" fontAlgn="base"/>
            <a:r>
              <a:rPr lang="en-US" sz="1700" b="1" dirty="0">
                <a:solidFill>
                  <a:schemeClr val="bg1"/>
                </a:solidFill>
                <a:latin typeface="Arial" panose="020B0604020202020204" pitchFamily="34" charset="0"/>
                <a:cs typeface="Arial" panose="020B0604020202020204" pitchFamily="34" charset="0"/>
              </a:rPr>
              <a:t>32 </a:t>
            </a:r>
            <a:r>
              <a:rPr lang="en-US" sz="1700" dirty="0">
                <a:solidFill>
                  <a:schemeClr val="bg1"/>
                </a:solidFill>
                <a:latin typeface="Arial" panose="020B0604020202020204" pitchFamily="34" charset="0"/>
                <a:cs typeface="Arial" panose="020B0604020202020204" pitchFamily="34" charset="0"/>
              </a:rPr>
              <a:t>Wherefore, if ye shall keep the commandments of the Lord, the Lord hath consecrated this land for the security of thy seed with the seed of my son.</a:t>
            </a:r>
            <a:endParaRPr lang="en-US" sz="1700" b="0" i="0" dirty="0">
              <a:solidFill>
                <a:schemeClr val="bg1"/>
              </a:solidFill>
              <a:effectLst/>
              <a:latin typeface="Arial" panose="020B0604020202020204" pitchFamily="34" charset="0"/>
              <a:cs typeface="Arial" panose="020B0604020202020204" pitchFamily="34" charset="0"/>
            </a:endParaRPr>
          </a:p>
        </p:txBody>
      </p:sp>
      <p:sp>
        <p:nvSpPr>
          <p:cNvPr id="7" name="Rectángulo 6">
            <a:extLst>
              <a:ext uri="{FF2B5EF4-FFF2-40B4-BE49-F238E27FC236}">
                <a16:creationId xmlns:a16="http://schemas.microsoft.com/office/drawing/2014/main" id="{BDF6CDDA-68E9-4FF3-A1E6-E2B7FC2FC002}"/>
              </a:ext>
            </a:extLst>
          </p:cNvPr>
          <p:cNvSpPr/>
          <p:nvPr/>
        </p:nvSpPr>
        <p:spPr>
          <a:xfrm>
            <a:off x="877686" y="4399278"/>
            <a:ext cx="9896331"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we follow those whom God has called to lead us, we are blessed with spiritual prosperity and security. </a:t>
            </a:r>
          </a:p>
        </p:txBody>
      </p:sp>
    </p:spTree>
    <p:extLst>
      <p:ext uri="{BB962C8B-B14F-4D97-AF65-F5344CB8AC3E}">
        <p14:creationId xmlns:p14="http://schemas.microsoft.com/office/powerpoint/2010/main" val="2236795784"/>
      </p:ext>
    </p:extLst>
  </p:cSld>
  <p:clrMapOvr>
    <a:masterClrMapping/>
  </p:clrMapOvr>
  <mc:AlternateContent xmlns:mc="http://schemas.openxmlformats.org/markup-compatibility/2006">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80">
                                          <p:stCondLst>
                                            <p:cond delay="0"/>
                                          </p:stCondLst>
                                        </p:cTn>
                                        <p:tgtEl>
                                          <p:spTgt spid="6"/>
                                        </p:tgtEl>
                                      </p:cBhvr>
                                    </p:animEffect>
                                    <p:anim calcmode="lin" valueType="num">
                                      <p:cBhvr>
                                        <p:cTn id="1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gtEl>
                                      </p:cBhvr>
                                      <p:to x="100000" y="60000"/>
                                    </p:animScale>
                                    <p:animScale>
                                      <p:cBhvr>
                                        <p:cTn id="22" dur="166" decel="50000">
                                          <p:stCondLst>
                                            <p:cond delay="676"/>
                                          </p:stCondLst>
                                        </p:cTn>
                                        <p:tgtEl>
                                          <p:spTgt spid="6"/>
                                        </p:tgtEl>
                                      </p:cBhvr>
                                      <p:to x="100000" y="100000"/>
                                    </p:animScale>
                                    <p:animScale>
                                      <p:cBhvr>
                                        <p:cTn id="23" dur="26">
                                          <p:stCondLst>
                                            <p:cond delay="1312"/>
                                          </p:stCondLst>
                                        </p:cTn>
                                        <p:tgtEl>
                                          <p:spTgt spid="6"/>
                                        </p:tgtEl>
                                      </p:cBhvr>
                                      <p:to x="100000" y="80000"/>
                                    </p:animScale>
                                    <p:animScale>
                                      <p:cBhvr>
                                        <p:cTn id="24" dur="166" decel="50000">
                                          <p:stCondLst>
                                            <p:cond delay="1338"/>
                                          </p:stCondLst>
                                        </p:cTn>
                                        <p:tgtEl>
                                          <p:spTgt spid="6"/>
                                        </p:tgtEl>
                                      </p:cBhvr>
                                      <p:to x="100000" y="100000"/>
                                    </p:animScale>
                                    <p:animScale>
                                      <p:cBhvr>
                                        <p:cTn id="25" dur="26">
                                          <p:stCondLst>
                                            <p:cond delay="1642"/>
                                          </p:stCondLst>
                                        </p:cTn>
                                        <p:tgtEl>
                                          <p:spTgt spid="6"/>
                                        </p:tgtEl>
                                      </p:cBhvr>
                                      <p:to x="100000" y="90000"/>
                                    </p:animScale>
                                    <p:animScale>
                                      <p:cBhvr>
                                        <p:cTn id="26" dur="166" decel="50000">
                                          <p:stCondLst>
                                            <p:cond delay="1668"/>
                                          </p:stCondLst>
                                        </p:cTn>
                                        <p:tgtEl>
                                          <p:spTgt spid="6"/>
                                        </p:tgtEl>
                                      </p:cBhvr>
                                      <p:to x="100000" y="100000"/>
                                    </p:animScale>
                                    <p:animScale>
                                      <p:cBhvr>
                                        <p:cTn id="27" dur="26">
                                          <p:stCondLst>
                                            <p:cond delay="1808"/>
                                          </p:stCondLst>
                                        </p:cTn>
                                        <p:tgtEl>
                                          <p:spTgt spid="6"/>
                                        </p:tgtEl>
                                      </p:cBhvr>
                                      <p:to x="100000" y="95000"/>
                                    </p:animScale>
                                    <p:animScale>
                                      <p:cBhvr>
                                        <p:cTn id="28" dur="166" decel="50000">
                                          <p:stCondLst>
                                            <p:cond delay="1834"/>
                                          </p:stCondLst>
                                        </p:cTn>
                                        <p:tgtEl>
                                          <p:spTgt spid="6"/>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19"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0" fill="hold"/>
                                        <p:tgtEl>
                                          <p:spTgt spid="7"/>
                                        </p:tgtEl>
                                        <p:attrNameLst>
                                          <p:attrName>ppt_w</p:attrName>
                                        </p:attrNameLst>
                                      </p:cBhvr>
                                      <p:tavLst>
                                        <p:tav tm="0" fmla="#ppt_w*sin(2.5*pi*$)">
                                          <p:val>
                                            <p:fltVal val="0"/>
                                          </p:val>
                                        </p:tav>
                                        <p:tav tm="100000">
                                          <p:val>
                                            <p:fltVal val="1"/>
                                          </p:val>
                                        </p:tav>
                                      </p:tavLst>
                                    </p:anim>
                                    <p:anim calcmode="lin" valueType="num">
                                      <p:cBhvr>
                                        <p:cTn id="34"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pic>
        <p:nvPicPr>
          <p:cNvPr id="2" name="Elementos multimedia en línea 1" title="The Will of God">
            <a:hlinkClick r:id="" action="ppaction://media"/>
            <a:extLst>
              <a:ext uri="{FF2B5EF4-FFF2-40B4-BE49-F238E27FC236}">
                <a16:creationId xmlns:a16="http://schemas.microsoft.com/office/drawing/2014/main" id="{F3E479F4-E829-4450-873D-B4494CB968D3}"/>
              </a:ext>
            </a:extLst>
          </p:cNvPr>
          <p:cNvPicPr>
            <a:picLocks noRot="1" noChangeAspect="1"/>
          </p:cNvPicPr>
          <p:nvPr>
            <a:videoFile r:link="rId1"/>
          </p:nvPr>
        </p:nvPicPr>
        <p:blipFill>
          <a:blip r:embed="rId3"/>
          <a:stretch>
            <a:fillRect/>
          </a:stretch>
        </p:blipFill>
        <p:spPr>
          <a:xfrm>
            <a:off x="1534332" y="1113182"/>
            <a:ext cx="9113003" cy="51260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5847694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pic>
        <p:nvPicPr>
          <p:cNvPr id="2" name="Elementos multimedia en línea 1" title="A Book of Mormon Story">
            <a:hlinkClick r:id="" action="ppaction://media"/>
            <a:extLst>
              <a:ext uri="{FF2B5EF4-FFF2-40B4-BE49-F238E27FC236}">
                <a16:creationId xmlns:a16="http://schemas.microsoft.com/office/drawing/2014/main" id="{B567935E-9F77-417A-9150-A27B68DFDA25}"/>
              </a:ext>
            </a:extLst>
          </p:cNvPr>
          <p:cNvPicPr>
            <a:picLocks noRot="1" noChangeAspect="1"/>
          </p:cNvPicPr>
          <p:nvPr>
            <a:videoFile r:link="rId1"/>
          </p:nvPr>
        </p:nvPicPr>
        <p:blipFill>
          <a:blip r:embed="rId3"/>
          <a:stretch>
            <a:fillRect/>
          </a:stretch>
        </p:blipFill>
        <p:spPr>
          <a:xfrm>
            <a:off x="1478553" y="1113182"/>
            <a:ext cx="9234894" cy="5194628"/>
          </a:xfrm>
          <a:prstGeom prst="roundRect">
            <a:avLst>
              <a:gd name="adj" fmla="val 5299"/>
            </a:avLst>
          </a:prstGeom>
          <a:ln>
            <a:noFill/>
          </a:ln>
          <a:effectLst/>
          <a:scene3d>
            <a:camera prst="orthographicFront"/>
            <a:lightRig rig="balanced" dir="t"/>
          </a:scene3d>
          <a:sp3d prstMaterial="plastic">
            <a:bevelT/>
            <a:contourClr>
              <a:srgbClr val="FFFFFF"/>
            </a:contourClr>
          </a:sp3d>
        </p:spPr>
      </p:pic>
    </p:spTree>
    <p:extLst>
      <p:ext uri="{BB962C8B-B14F-4D97-AF65-F5344CB8AC3E}">
        <p14:creationId xmlns:p14="http://schemas.microsoft.com/office/powerpoint/2010/main" val="41735347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A85E9CED-5080-40F6-89E7-4757CB4B0A9E}"/>
              </a:ext>
            </a:extLst>
          </p:cNvPr>
          <p:cNvSpPr/>
          <p:nvPr/>
        </p:nvSpPr>
        <p:spPr>
          <a:xfrm>
            <a:off x="4080063" y="2875002"/>
            <a:ext cx="4031873" cy="1107996"/>
          </a:xfrm>
          <a:prstGeom prst="rect">
            <a:avLst/>
          </a:prstGeom>
        </p:spPr>
        <p:txBody>
          <a:bodyPr wrap="none">
            <a:spAutoFit/>
          </a:bodyPr>
          <a:lstStyle/>
          <a:p>
            <a:r>
              <a:rPr lang="en-US" sz="6600" b="1" dirty="0">
                <a:solidFill>
                  <a:schemeClr val="accent1">
                    <a:lumMod val="75000"/>
                  </a:schemeClr>
                </a:solidFill>
                <a:latin typeface="FangSong" panose="02010609060101010101" pitchFamily="49" charset="-122"/>
                <a:ea typeface="FangSong" panose="02010609060101010101" pitchFamily="49" charset="-122"/>
              </a:rPr>
              <a:t>2 Nephi 1</a:t>
            </a:r>
          </a:p>
        </p:txBody>
      </p:sp>
    </p:spTree>
    <p:extLst>
      <p:ext uri="{BB962C8B-B14F-4D97-AF65-F5344CB8AC3E}">
        <p14:creationId xmlns:p14="http://schemas.microsoft.com/office/powerpoint/2010/main" val="34521673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F362A5B8-C63E-447E-A6C2-32EF4E1B95DD}"/>
              </a:ext>
            </a:extLst>
          </p:cNvPr>
          <p:cNvSpPr/>
          <p:nvPr/>
        </p:nvSpPr>
        <p:spPr>
          <a:xfrm>
            <a:off x="954201" y="739926"/>
            <a:ext cx="1749197"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1:1-23</a:t>
            </a:r>
          </a:p>
        </p:txBody>
      </p:sp>
      <p:sp>
        <p:nvSpPr>
          <p:cNvPr id="4" name="Rectángulo 3">
            <a:extLst>
              <a:ext uri="{FF2B5EF4-FFF2-40B4-BE49-F238E27FC236}">
                <a16:creationId xmlns:a16="http://schemas.microsoft.com/office/drawing/2014/main" id="{FFF44260-C4A8-4FA4-BB31-1445D08FB27D}"/>
              </a:ext>
            </a:extLst>
          </p:cNvPr>
          <p:cNvSpPr/>
          <p:nvPr/>
        </p:nvSpPr>
        <p:spPr>
          <a:xfrm>
            <a:off x="2715940" y="2705725"/>
            <a:ext cx="6760120" cy="1446550"/>
          </a:xfrm>
          <a:prstGeom prst="rect">
            <a:avLst/>
          </a:prstGeom>
        </p:spPr>
        <p:txBody>
          <a:bodyPr wrap="none">
            <a:spAutoFit/>
          </a:bodyPr>
          <a:lstStyle/>
          <a:p>
            <a:pPr algn="ctr"/>
            <a:r>
              <a:rPr lang="en-US" sz="4400" dirty="0">
                <a:solidFill>
                  <a:schemeClr val="accent3">
                    <a:lumMod val="75000"/>
                  </a:schemeClr>
                </a:solidFill>
                <a:latin typeface="Constantia" panose="02030602050306030303" pitchFamily="18" charset="0"/>
                <a:cs typeface="Arial" panose="020B0604020202020204" pitchFamily="34" charset="0"/>
              </a:rPr>
              <a:t>“Lehi exhorts his people to </a:t>
            </a:r>
          </a:p>
          <a:p>
            <a:pPr algn="ctr"/>
            <a:r>
              <a:rPr lang="en-US" sz="4400" dirty="0">
                <a:solidFill>
                  <a:schemeClr val="accent3">
                    <a:lumMod val="75000"/>
                  </a:schemeClr>
                </a:solidFill>
                <a:latin typeface="Constantia" panose="02030602050306030303" pitchFamily="18" charset="0"/>
                <a:cs typeface="Arial" panose="020B0604020202020204" pitchFamily="34" charset="0"/>
              </a:rPr>
              <a:t>live righteously”</a:t>
            </a:r>
          </a:p>
        </p:txBody>
      </p:sp>
    </p:spTree>
    <p:extLst>
      <p:ext uri="{BB962C8B-B14F-4D97-AF65-F5344CB8AC3E}">
        <p14:creationId xmlns:p14="http://schemas.microsoft.com/office/powerpoint/2010/main" val="40891823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B0DA993B-9383-4289-890D-A663B1E654C9}"/>
              </a:ext>
            </a:extLst>
          </p:cNvPr>
          <p:cNvSpPr/>
          <p:nvPr/>
        </p:nvSpPr>
        <p:spPr>
          <a:xfrm>
            <a:off x="824678" y="1482028"/>
            <a:ext cx="1626974" cy="7182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D89EC1C0-55DC-4625-898C-6221E2E35CDE}"/>
              </a:ext>
            </a:extLst>
          </p:cNvPr>
          <p:cNvSpPr/>
          <p:nvPr/>
        </p:nvSpPr>
        <p:spPr>
          <a:xfrm>
            <a:off x="824678" y="1823159"/>
            <a:ext cx="9989096" cy="3337571"/>
          </a:xfrm>
          <a:prstGeom prst="roundRect">
            <a:avLst>
              <a:gd name="adj" fmla="val 624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2AD348DC-AF82-48D9-A292-762E0A9C14E9}"/>
              </a:ext>
            </a:extLst>
          </p:cNvPr>
          <p:cNvSpPr/>
          <p:nvPr/>
        </p:nvSpPr>
        <p:spPr>
          <a:xfrm>
            <a:off x="790298" y="743850"/>
            <a:ext cx="2898550" cy="338554"/>
          </a:xfrm>
          <a:prstGeom prst="rect">
            <a:avLst/>
          </a:prstGeom>
        </p:spPr>
        <p:txBody>
          <a:bodyPr wrap="none">
            <a:spAutoFit/>
          </a:bodyPr>
          <a:lstStyle/>
          <a:p>
            <a:r>
              <a:rPr lang="en-US" sz="1600" b="1" dirty="0">
                <a:solidFill>
                  <a:schemeClr val="bg1"/>
                </a:solidFill>
                <a:latin typeface="Arial" panose="020B0604020202020204" pitchFamily="34" charset="0"/>
                <a:cs typeface="Arial" panose="020B0604020202020204" pitchFamily="34" charset="0"/>
              </a:rPr>
              <a:t>What would you say? Why?</a:t>
            </a:r>
          </a:p>
        </p:txBody>
      </p:sp>
      <p:sp>
        <p:nvSpPr>
          <p:cNvPr id="4" name="Rectángulo 3">
            <a:extLst>
              <a:ext uri="{FF2B5EF4-FFF2-40B4-BE49-F238E27FC236}">
                <a16:creationId xmlns:a16="http://schemas.microsoft.com/office/drawing/2014/main" id="{96A001B5-98AB-4C56-A47A-542CE05E7ACB}"/>
              </a:ext>
            </a:extLst>
          </p:cNvPr>
          <p:cNvSpPr/>
          <p:nvPr/>
        </p:nvSpPr>
        <p:spPr>
          <a:xfrm>
            <a:off x="790297" y="1143474"/>
            <a:ext cx="8897041" cy="338554"/>
          </a:xfrm>
          <a:prstGeom prst="rect">
            <a:avLst/>
          </a:prstGeom>
        </p:spPr>
        <p:txBody>
          <a:bodyPr wrap="square">
            <a:spAutoFit/>
          </a:bodyPr>
          <a:lstStyle/>
          <a:p>
            <a:pPr algn="just"/>
            <a:r>
              <a:rPr lang="en-US" sz="1600" b="1" dirty="0">
                <a:solidFill>
                  <a:schemeClr val="bg1"/>
                </a:solidFill>
                <a:latin typeface="Arial" panose="020B0604020202020204" pitchFamily="34" charset="0"/>
                <a:cs typeface="Arial" panose="020B0604020202020204" pitchFamily="34" charset="0"/>
              </a:rPr>
              <a:t>Why might a parent’s or a prophet’s final counsel be particularly significant?</a:t>
            </a:r>
          </a:p>
        </p:txBody>
      </p:sp>
      <p:sp>
        <p:nvSpPr>
          <p:cNvPr id="5" name="Rectángulo 4">
            <a:extLst>
              <a:ext uri="{FF2B5EF4-FFF2-40B4-BE49-F238E27FC236}">
                <a16:creationId xmlns:a16="http://schemas.microsoft.com/office/drawing/2014/main" id="{C6D610DE-30EF-4DCB-9565-1B19B69F56E1}"/>
              </a:ext>
            </a:extLst>
          </p:cNvPr>
          <p:cNvSpPr/>
          <p:nvPr/>
        </p:nvSpPr>
        <p:spPr>
          <a:xfrm>
            <a:off x="790297" y="1506183"/>
            <a:ext cx="1860138"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2 Nephi 1:1-5</a:t>
            </a:r>
          </a:p>
        </p:txBody>
      </p:sp>
      <p:sp>
        <p:nvSpPr>
          <p:cNvPr id="6" name="Rectángulo 5">
            <a:extLst>
              <a:ext uri="{FF2B5EF4-FFF2-40B4-BE49-F238E27FC236}">
                <a16:creationId xmlns:a16="http://schemas.microsoft.com/office/drawing/2014/main" id="{C8EB9180-8131-4653-A85C-455C67DD5724}"/>
              </a:ext>
            </a:extLst>
          </p:cNvPr>
          <p:cNvSpPr/>
          <p:nvPr/>
        </p:nvSpPr>
        <p:spPr>
          <a:xfrm>
            <a:off x="790297" y="5345194"/>
            <a:ext cx="588173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did these great things show the Lord’s mercy?</a:t>
            </a:r>
          </a:p>
        </p:txBody>
      </p:sp>
      <p:sp>
        <p:nvSpPr>
          <p:cNvPr id="7" name="Rectángulo 6">
            <a:extLst>
              <a:ext uri="{FF2B5EF4-FFF2-40B4-BE49-F238E27FC236}">
                <a16:creationId xmlns:a16="http://schemas.microsoft.com/office/drawing/2014/main" id="{85FD9E8B-69E5-44CD-B9C1-24D9AA8FB9A6}"/>
              </a:ext>
            </a:extLst>
          </p:cNvPr>
          <p:cNvSpPr/>
          <p:nvPr/>
        </p:nvSpPr>
        <p:spPr>
          <a:xfrm>
            <a:off x="790297" y="5832194"/>
            <a:ext cx="930786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is an example of a great thing the Lord has done for you or your family?</a:t>
            </a:r>
          </a:p>
        </p:txBody>
      </p:sp>
      <p:sp>
        <p:nvSpPr>
          <p:cNvPr id="8" name="Rectángulo 7">
            <a:extLst>
              <a:ext uri="{FF2B5EF4-FFF2-40B4-BE49-F238E27FC236}">
                <a16:creationId xmlns:a16="http://schemas.microsoft.com/office/drawing/2014/main" id="{971869AB-D166-40FE-AE22-E71D44E112AC}"/>
              </a:ext>
            </a:extLst>
          </p:cNvPr>
          <p:cNvSpPr/>
          <p:nvPr/>
        </p:nvSpPr>
        <p:spPr>
          <a:xfrm>
            <a:off x="790297" y="6278557"/>
            <a:ext cx="949339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your feelings as you think about God’s mercy toward you and your family?</a:t>
            </a:r>
          </a:p>
        </p:txBody>
      </p:sp>
      <p:sp>
        <p:nvSpPr>
          <p:cNvPr id="9" name="Rectángulo 8">
            <a:extLst>
              <a:ext uri="{FF2B5EF4-FFF2-40B4-BE49-F238E27FC236}">
                <a16:creationId xmlns:a16="http://schemas.microsoft.com/office/drawing/2014/main" id="{A1A5BA32-F0AB-43B8-9566-61A22B3E3349}"/>
              </a:ext>
            </a:extLst>
          </p:cNvPr>
          <p:cNvSpPr/>
          <p:nvPr/>
        </p:nvSpPr>
        <p:spPr>
          <a:xfrm>
            <a:off x="790297" y="1829007"/>
            <a:ext cx="10023477"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And now it came to pass that after I, Nephi, had made an end of teaching my brethren, our father, Lehi, also spake many things unto them, and rehearsed unto them, how great things the Lord had done for them in bringing them out of the land of Jerusalem.</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And he spake unto them concerning their rebellions upon the waters, and the mercies of God in sparing their lives, that they were not swallowed up in the sea.</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And he also spake unto them concerning the land of promise, which they had obtained—how merciful the Lord had been in warning us that we should flee out of the land of Jerusalem.</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For, behold, said he, I have seen a vision, in which I know that Jerusalem is destroyed; and had we remained in Jerusalem we should also have perished.</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But, said he, notwithstanding our afflictions, we have obtained a land of promise, a land which is choice above all other lands; a land which the Lord God hath covenanted with me should be a land for the inheritance of my seed. Yea, the Lord hath covenanted this land unto me, and to my children forever, and also all those who should be led out of other countries by the hand of the Lord.</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596315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1000" fill="hold"/>
                                        <p:tgtEl>
                                          <p:spTgt spid="10"/>
                                        </p:tgtEl>
                                        <p:attrNameLst>
                                          <p:attrName>ppt_w</p:attrName>
                                        </p:attrNameLst>
                                      </p:cBhvr>
                                      <p:tavLst>
                                        <p:tav tm="0">
                                          <p:val>
                                            <p:strVal val="#ppt_w+.3"/>
                                          </p:val>
                                        </p:tav>
                                        <p:tav tm="100000">
                                          <p:val>
                                            <p:strVal val="#ppt_w"/>
                                          </p:val>
                                        </p:tav>
                                      </p:tavLst>
                                    </p:anim>
                                    <p:anim calcmode="lin" valueType="num">
                                      <p:cBhvr>
                                        <p:cTn id="27" dur="1000" fill="hold"/>
                                        <p:tgtEl>
                                          <p:spTgt spid="10"/>
                                        </p:tgtEl>
                                        <p:attrNameLst>
                                          <p:attrName>ppt_h</p:attrName>
                                        </p:attrNameLst>
                                      </p:cBhvr>
                                      <p:tavLst>
                                        <p:tav tm="0">
                                          <p:val>
                                            <p:strVal val="#ppt_h"/>
                                          </p:val>
                                        </p:tav>
                                        <p:tav tm="100000">
                                          <p:val>
                                            <p:strVal val="#ppt_h"/>
                                          </p:val>
                                        </p:tav>
                                      </p:tavLst>
                                    </p:anim>
                                    <p:animEffect transition="in" filter="fade">
                                      <p:cBhvr>
                                        <p:cTn id="28" dur="1000"/>
                                        <p:tgtEl>
                                          <p:spTgt spid="10"/>
                                        </p:tgtEl>
                                      </p:cBhvr>
                                    </p:animEffect>
                                  </p:childTnLst>
                                </p:cTn>
                              </p:par>
                              <p:par>
                                <p:cTn id="29" presetID="50" presetClass="entr" presetSubtype="0" decel="10000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3"/>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par>
                                <p:cTn id="34" presetID="50" presetClass="entr" presetSubtype="0" decel="10000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strVal val="#ppt_w+.3"/>
                                          </p:val>
                                        </p:tav>
                                        <p:tav tm="100000">
                                          <p:val>
                                            <p:strVal val="#ppt_w"/>
                                          </p:val>
                                        </p:tav>
                                      </p:tavLst>
                                    </p:anim>
                                    <p:anim calcmode="lin" valueType="num">
                                      <p:cBhvr>
                                        <p:cTn id="37" dur="1000" fill="hold"/>
                                        <p:tgtEl>
                                          <p:spTgt spid="9"/>
                                        </p:tgtEl>
                                        <p:attrNameLst>
                                          <p:attrName>ppt_h</p:attrName>
                                        </p:attrNameLst>
                                      </p:cBhvr>
                                      <p:tavLst>
                                        <p:tav tm="0">
                                          <p:val>
                                            <p:strVal val="#ppt_h"/>
                                          </p:val>
                                        </p:tav>
                                        <p:tav tm="100000">
                                          <p:val>
                                            <p:strVal val="#ppt_h"/>
                                          </p:val>
                                        </p:tav>
                                      </p:tavLst>
                                    </p:anim>
                                    <p:animEffect transition="in" filter="fade">
                                      <p:cBhvr>
                                        <p:cTn id="38" dur="1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500" fill="hold"/>
                                        <p:tgtEl>
                                          <p:spTgt spid="6"/>
                                        </p:tgtEl>
                                        <p:attrNameLst>
                                          <p:attrName>ppt_w</p:attrName>
                                        </p:attrNameLst>
                                      </p:cBhvr>
                                      <p:tavLst>
                                        <p:tav tm="0">
                                          <p:val>
                                            <p:fltVal val="0"/>
                                          </p:val>
                                        </p:tav>
                                        <p:tav tm="100000">
                                          <p:val>
                                            <p:strVal val="#ppt_w"/>
                                          </p:val>
                                        </p:tav>
                                      </p:tavLst>
                                    </p:anim>
                                    <p:anim calcmode="lin" valueType="num">
                                      <p:cBhvr>
                                        <p:cTn id="44"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build="p"/>
      <p:bldP spid="4" grpId="0"/>
      <p:bldP spid="5" grpId="0"/>
      <p:bldP spid="6" grpId="0"/>
      <p:bldP spid="7"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D0AF31C6-B345-47AB-95C2-4430A3E5AD4F}"/>
              </a:ext>
            </a:extLst>
          </p:cNvPr>
          <p:cNvSpPr/>
          <p:nvPr/>
        </p:nvSpPr>
        <p:spPr>
          <a:xfrm>
            <a:off x="8710818" y="765498"/>
            <a:ext cx="1881808" cy="7182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a:extLst>
              <a:ext uri="{FF2B5EF4-FFF2-40B4-BE49-F238E27FC236}">
                <a16:creationId xmlns:a16="http://schemas.microsoft.com/office/drawing/2014/main" id="{E6670900-F173-43A3-B04F-D149A2AF0F1E}"/>
              </a:ext>
            </a:extLst>
          </p:cNvPr>
          <p:cNvSpPr/>
          <p:nvPr/>
        </p:nvSpPr>
        <p:spPr>
          <a:xfrm>
            <a:off x="4157679" y="761574"/>
            <a:ext cx="1626974" cy="71820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E47CE3A3-B3F9-4DEC-A332-B418DFF71B1F}"/>
              </a:ext>
            </a:extLst>
          </p:cNvPr>
          <p:cNvSpPr/>
          <p:nvPr/>
        </p:nvSpPr>
        <p:spPr>
          <a:xfrm>
            <a:off x="824678" y="1100251"/>
            <a:ext cx="4959976" cy="5693866"/>
          </a:xfrm>
          <a:prstGeom prst="roundRect">
            <a:avLst>
              <a:gd name="adj" fmla="val 624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esquinas redondeadas 7">
            <a:extLst>
              <a:ext uri="{FF2B5EF4-FFF2-40B4-BE49-F238E27FC236}">
                <a16:creationId xmlns:a16="http://schemas.microsoft.com/office/drawing/2014/main" id="{E532AFFE-A401-44B4-A821-AAC84A65D959}"/>
              </a:ext>
            </a:extLst>
          </p:cNvPr>
          <p:cNvSpPr/>
          <p:nvPr/>
        </p:nvSpPr>
        <p:spPr>
          <a:xfrm>
            <a:off x="5910472" y="1080240"/>
            <a:ext cx="4678017" cy="4657084"/>
          </a:xfrm>
          <a:prstGeom prst="roundRect">
            <a:avLst>
              <a:gd name="adj" fmla="val 6247"/>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E99BD9FB-4285-4B81-8214-17C518057621}"/>
              </a:ext>
            </a:extLst>
          </p:cNvPr>
          <p:cNvSpPr/>
          <p:nvPr/>
        </p:nvSpPr>
        <p:spPr>
          <a:xfrm>
            <a:off x="4162485" y="772952"/>
            <a:ext cx="16850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1:6-9 </a:t>
            </a:r>
          </a:p>
        </p:txBody>
      </p:sp>
      <p:sp>
        <p:nvSpPr>
          <p:cNvPr id="4" name="Rectángulo 3">
            <a:extLst>
              <a:ext uri="{FF2B5EF4-FFF2-40B4-BE49-F238E27FC236}">
                <a16:creationId xmlns:a16="http://schemas.microsoft.com/office/drawing/2014/main" id="{548DAECE-DD82-44F5-A571-BA988BA4B328}"/>
              </a:ext>
            </a:extLst>
          </p:cNvPr>
          <p:cNvSpPr/>
          <p:nvPr/>
        </p:nvSpPr>
        <p:spPr>
          <a:xfrm>
            <a:off x="8733971" y="748322"/>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1:10-12</a:t>
            </a:r>
          </a:p>
        </p:txBody>
      </p:sp>
      <p:sp>
        <p:nvSpPr>
          <p:cNvPr id="5" name="Rectángulo 4">
            <a:extLst>
              <a:ext uri="{FF2B5EF4-FFF2-40B4-BE49-F238E27FC236}">
                <a16:creationId xmlns:a16="http://schemas.microsoft.com/office/drawing/2014/main" id="{38E33299-C8CF-4B8A-9EAF-F00CC70B73EB}"/>
              </a:ext>
            </a:extLst>
          </p:cNvPr>
          <p:cNvSpPr/>
          <p:nvPr/>
        </p:nvSpPr>
        <p:spPr>
          <a:xfrm>
            <a:off x="861393" y="1113182"/>
            <a:ext cx="4821225" cy="5693866"/>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6 </a:t>
            </a:r>
            <a:r>
              <a:rPr lang="en-US" sz="1400" dirty="0">
                <a:solidFill>
                  <a:schemeClr val="bg1"/>
                </a:solidFill>
                <a:latin typeface="Arial" panose="020B0604020202020204" pitchFamily="34" charset="0"/>
                <a:cs typeface="Arial" panose="020B0604020202020204" pitchFamily="34" charset="0"/>
              </a:rPr>
              <a:t>Wherefore, I, Lehi, prophesy according to the workings of the Spirit which is in me, that there shall none come into this land save they shall be brought by the hand of the Lord.</a:t>
            </a:r>
          </a:p>
          <a:p>
            <a:pPr algn="just" fontAlgn="base"/>
            <a:r>
              <a:rPr lang="en-US" sz="1400" b="1" dirty="0">
                <a:solidFill>
                  <a:schemeClr val="bg1"/>
                </a:solidFill>
                <a:latin typeface="Arial" panose="020B0604020202020204" pitchFamily="34" charset="0"/>
                <a:cs typeface="Arial" panose="020B0604020202020204" pitchFamily="34" charset="0"/>
              </a:rPr>
              <a:t>7 </a:t>
            </a:r>
            <a:r>
              <a:rPr lang="en-US" sz="1400" dirty="0">
                <a:solidFill>
                  <a:schemeClr val="bg1"/>
                </a:solidFill>
                <a:latin typeface="Arial" panose="020B0604020202020204" pitchFamily="34" charset="0"/>
                <a:cs typeface="Arial" panose="020B0604020202020204" pitchFamily="34" charset="0"/>
              </a:rPr>
              <a:t>Wherefore, this land is consecrated unto him whom he shall bring. And if it so be that they shall serve him according to the commandments which he hath given, it shall be a land of liberty unto them; wherefore, they shall never be brought down into captivity; if so, it shall be because of iniquity; for if iniquity shall abound cursed shall be the land for their sakes, but unto the righteous it shall be blessed forever.</a:t>
            </a:r>
          </a:p>
          <a:p>
            <a:pPr algn="just" fontAlgn="base"/>
            <a:r>
              <a:rPr lang="en-US" sz="1400" b="1" dirty="0">
                <a:solidFill>
                  <a:schemeClr val="bg1"/>
                </a:solidFill>
                <a:latin typeface="Arial" panose="020B0604020202020204" pitchFamily="34" charset="0"/>
                <a:cs typeface="Arial" panose="020B0604020202020204" pitchFamily="34" charset="0"/>
              </a:rPr>
              <a:t>8 </a:t>
            </a:r>
            <a:r>
              <a:rPr lang="en-US" sz="1400" dirty="0">
                <a:solidFill>
                  <a:schemeClr val="bg1"/>
                </a:solidFill>
                <a:latin typeface="Arial" panose="020B0604020202020204" pitchFamily="34" charset="0"/>
                <a:cs typeface="Arial" panose="020B0604020202020204" pitchFamily="34" charset="0"/>
              </a:rPr>
              <a:t>And behold, it is wisdom that this land should be kept as yet from the knowledge of other nations; for behold, many nations would overrun the land, that there would be no place for an inheritance.</a:t>
            </a:r>
          </a:p>
          <a:p>
            <a:pPr algn="just" fontAlgn="base"/>
            <a:r>
              <a:rPr lang="en-US" sz="1400" b="1" dirty="0">
                <a:solidFill>
                  <a:schemeClr val="bg1"/>
                </a:solidFill>
                <a:latin typeface="Arial" panose="020B0604020202020204" pitchFamily="34" charset="0"/>
                <a:cs typeface="Arial" panose="020B0604020202020204" pitchFamily="34" charset="0"/>
              </a:rPr>
              <a:t>9 </a:t>
            </a:r>
            <a:r>
              <a:rPr lang="en-US" sz="1400" dirty="0">
                <a:solidFill>
                  <a:schemeClr val="bg1"/>
                </a:solidFill>
                <a:latin typeface="Arial" panose="020B0604020202020204" pitchFamily="34" charset="0"/>
                <a:cs typeface="Arial" panose="020B0604020202020204" pitchFamily="34" charset="0"/>
              </a:rPr>
              <a:t>Wherefore, I, Lehi, have obtained a promise, that inasmuch as those whom the Lord God shall bring out of the land of Jerusalem shall keep his commandments, they shall prosper upon the face of this land; and they shall be kept from all other nations, that they may possess this land unto themselves. And if it so be that they shall keep his commandments they shall be blessed upon the face of this land, and there shall be none to molest them, nor to take away the land of their inheritance; and they shall dwell safely forever.</a:t>
            </a:r>
            <a:endParaRPr lang="en-US" sz="1400" b="0" i="0" dirty="0">
              <a:solidFill>
                <a:schemeClr val="bg1"/>
              </a:solidFill>
              <a:effectLst/>
              <a:latin typeface="Arial" panose="020B0604020202020204" pitchFamily="34" charset="0"/>
              <a:cs typeface="Arial" panose="020B0604020202020204" pitchFamily="34" charset="0"/>
            </a:endParaRPr>
          </a:p>
        </p:txBody>
      </p:sp>
      <p:sp>
        <p:nvSpPr>
          <p:cNvPr id="6" name="Rectángulo 5">
            <a:extLst>
              <a:ext uri="{FF2B5EF4-FFF2-40B4-BE49-F238E27FC236}">
                <a16:creationId xmlns:a16="http://schemas.microsoft.com/office/drawing/2014/main" id="{11F3DC14-99A4-478D-844F-18AB15B8390E}"/>
              </a:ext>
            </a:extLst>
          </p:cNvPr>
          <p:cNvSpPr/>
          <p:nvPr/>
        </p:nvSpPr>
        <p:spPr>
          <a:xfrm>
            <a:off x="5910472" y="1120676"/>
            <a:ext cx="4678017" cy="4616648"/>
          </a:xfrm>
          <a:prstGeom prst="rect">
            <a:avLst/>
          </a:prstGeom>
        </p:spPr>
        <p:txBody>
          <a:bodyPr wrap="square">
            <a:spAutoFit/>
          </a:bodyPr>
          <a:lstStyle/>
          <a:p>
            <a:pPr algn="just" fontAlgn="base"/>
            <a:r>
              <a:rPr lang="en-US" sz="1400" b="1" dirty="0">
                <a:solidFill>
                  <a:schemeClr val="bg1"/>
                </a:solidFill>
                <a:latin typeface="Arial" panose="020B0604020202020204" pitchFamily="34" charset="0"/>
                <a:cs typeface="Arial" panose="020B0604020202020204" pitchFamily="34" charset="0"/>
              </a:rPr>
              <a:t>10 </a:t>
            </a:r>
            <a:r>
              <a:rPr lang="en-US" sz="1400" dirty="0">
                <a:solidFill>
                  <a:schemeClr val="bg1"/>
                </a:solidFill>
                <a:latin typeface="Arial" panose="020B0604020202020204" pitchFamily="34" charset="0"/>
                <a:cs typeface="Arial" panose="020B0604020202020204" pitchFamily="34" charset="0"/>
              </a:rPr>
              <a:t>But behold, when the time cometh that they shall dwindle in unbelief, after they have received so great blessings from the hand of the Lord—having a knowledge of the creation of the earth, and all men, knowing the great and marvelous works of the Lord from the creation of the world; having power given them to do all things by faith; having all the commandments from the beginning, and having been brought by his infinite goodness into this precious land of promise—behold, I say, if the day shall come that they will reject the Holy One of Israel, the true Messiah, their Redeemer and their God, behold, the judgments of him that is just shall rest upon them.</a:t>
            </a:r>
          </a:p>
          <a:p>
            <a:pPr algn="just" fontAlgn="base"/>
            <a:r>
              <a:rPr lang="en-US" sz="1400" b="1" dirty="0">
                <a:solidFill>
                  <a:schemeClr val="bg1"/>
                </a:solidFill>
                <a:latin typeface="Arial" panose="020B0604020202020204" pitchFamily="34" charset="0"/>
                <a:cs typeface="Arial" panose="020B0604020202020204" pitchFamily="34" charset="0"/>
              </a:rPr>
              <a:t>11 </a:t>
            </a:r>
            <a:r>
              <a:rPr lang="en-US" sz="1400" dirty="0">
                <a:solidFill>
                  <a:schemeClr val="bg1"/>
                </a:solidFill>
                <a:latin typeface="Arial" panose="020B0604020202020204" pitchFamily="34" charset="0"/>
                <a:cs typeface="Arial" panose="020B0604020202020204" pitchFamily="34" charset="0"/>
              </a:rPr>
              <a:t>Yea, he will bring other nations unto them, and he will give unto them power, and he will take away from them the lands of their possessions, and he will cause them to be scattered and smitten.</a:t>
            </a:r>
          </a:p>
          <a:p>
            <a:pPr algn="just" fontAlgn="base"/>
            <a:r>
              <a:rPr lang="en-US" sz="1400" b="1" dirty="0">
                <a:solidFill>
                  <a:schemeClr val="bg1"/>
                </a:solidFill>
                <a:latin typeface="Arial" panose="020B0604020202020204" pitchFamily="34" charset="0"/>
                <a:cs typeface="Arial" panose="020B0604020202020204" pitchFamily="34" charset="0"/>
              </a:rPr>
              <a:t>12 </a:t>
            </a:r>
            <a:r>
              <a:rPr lang="en-US" sz="1400" dirty="0">
                <a:solidFill>
                  <a:schemeClr val="bg1"/>
                </a:solidFill>
                <a:latin typeface="Arial" panose="020B0604020202020204" pitchFamily="34" charset="0"/>
                <a:cs typeface="Arial" panose="020B0604020202020204" pitchFamily="34" charset="0"/>
              </a:rPr>
              <a:t>Yea, as one generation passeth to another there shall be bloodsheds, and great visitations among them; wherefore, my sons, I would that ye would remember; yea, I would that ye would hearken unto my words.</a:t>
            </a:r>
            <a:endParaRPr lang="en-US" sz="14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16607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ppt_x"/>
                                          </p:val>
                                        </p:tav>
                                        <p:tav tm="100000">
                                          <p:val>
                                            <p:strVal val="#ppt_x"/>
                                          </p:val>
                                        </p:tav>
                                      </p:tavLst>
                                    </p:anim>
                                    <p:anim calcmode="lin" valueType="num">
                                      <p:cBhvr additive="base">
                                        <p:cTn id="20"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1000" fill="hold"/>
                                        <p:tgtEl>
                                          <p:spTgt spid="4"/>
                                        </p:tgtEl>
                                        <p:attrNameLst>
                                          <p:attrName>ppt_x</p:attrName>
                                        </p:attrNameLst>
                                      </p:cBhvr>
                                      <p:tavLst>
                                        <p:tav tm="0">
                                          <p:val>
                                            <p:strVal val="#ppt_x"/>
                                          </p:val>
                                        </p:tav>
                                        <p:tav tm="100000">
                                          <p:val>
                                            <p:strVal val="#ppt_x"/>
                                          </p:val>
                                        </p:tav>
                                      </p:tavLst>
                                    </p:anim>
                                    <p:anim calcmode="lin" valueType="num">
                                      <p:cBhvr additive="base">
                                        <p:cTn id="34" dur="1000" fill="hold"/>
                                        <p:tgtEl>
                                          <p:spTgt spid="4"/>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1000" fill="hold"/>
                                        <p:tgtEl>
                                          <p:spTgt spid="6"/>
                                        </p:tgtEl>
                                        <p:attrNameLst>
                                          <p:attrName>ppt_x</p:attrName>
                                        </p:attrNameLst>
                                      </p:cBhvr>
                                      <p:tavLst>
                                        <p:tav tm="0">
                                          <p:val>
                                            <p:strVal val="#ppt_x"/>
                                          </p:val>
                                        </p:tav>
                                        <p:tav tm="100000">
                                          <p:val>
                                            <p:strVal val="#ppt_x"/>
                                          </p:val>
                                        </p:tav>
                                      </p:tavLst>
                                    </p:anim>
                                    <p:anim calcmode="lin" valueType="num">
                                      <p:cBhvr additive="base">
                                        <p:cTn id="38"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7" grpId="0" animBg="1"/>
      <p:bldP spid="8" grpId="0" animBg="1"/>
      <p:bldP spid="2"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B237198-4033-4C41-A12C-2FED145FFE5A}"/>
              </a:ext>
            </a:extLst>
          </p:cNvPr>
          <p:cNvSpPr/>
          <p:nvPr/>
        </p:nvSpPr>
        <p:spPr>
          <a:xfrm>
            <a:off x="783398" y="2771726"/>
            <a:ext cx="1822907" cy="51820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E2C0D8BA-1B13-422E-95B8-6C313441139E}"/>
              </a:ext>
            </a:extLst>
          </p:cNvPr>
          <p:cNvSpPr/>
          <p:nvPr/>
        </p:nvSpPr>
        <p:spPr>
          <a:xfrm>
            <a:off x="783399" y="3105834"/>
            <a:ext cx="10017122" cy="1735962"/>
          </a:xfrm>
          <a:prstGeom prst="roundRect">
            <a:avLst>
              <a:gd name="adj" fmla="val 10560"/>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74281871-F5CB-40D2-888B-02A3EF46DCA7}"/>
              </a:ext>
            </a:extLst>
          </p:cNvPr>
          <p:cNvSpPr/>
          <p:nvPr/>
        </p:nvSpPr>
        <p:spPr>
          <a:xfrm>
            <a:off x="728869" y="739926"/>
            <a:ext cx="7129670"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would you summarize Lehi’s message to his family?</a:t>
            </a:r>
          </a:p>
        </p:txBody>
      </p:sp>
      <p:sp>
        <p:nvSpPr>
          <p:cNvPr id="4" name="Rectángulo 3">
            <a:extLst>
              <a:ext uri="{FF2B5EF4-FFF2-40B4-BE49-F238E27FC236}">
                <a16:creationId xmlns:a16="http://schemas.microsoft.com/office/drawing/2014/main" id="{F46C52E1-166E-4BEE-8445-B7DB6B6CE9D1}"/>
              </a:ext>
            </a:extLst>
          </p:cNvPr>
          <p:cNvSpPr/>
          <p:nvPr/>
        </p:nvSpPr>
        <p:spPr>
          <a:xfrm>
            <a:off x="728869" y="1297561"/>
            <a:ext cx="10005392" cy="646331"/>
          </a:xfrm>
          <a:prstGeom prst="rect">
            <a:avLst/>
          </a:prstGeom>
        </p:spPr>
        <p:txBody>
          <a:bodyPr wrap="square">
            <a:spAutoFit/>
          </a:bodyPr>
          <a:lstStyle/>
          <a:p>
            <a:pPr algn="just"/>
            <a:r>
              <a:rPr lang="en-US" i="1" dirty="0">
                <a:solidFill>
                  <a:schemeClr val="accent1">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blesses us when we keep His commandments, and He withholds blessings when we do not keep His commandments.</a:t>
            </a:r>
          </a:p>
        </p:txBody>
      </p:sp>
      <p:sp>
        <p:nvSpPr>
          <p:cNvPr id="5" name="Rectángulo 4">
            <a:extLst>
              <a:ext uri="{FF2B5EF4-FFF2-40B4-BE49-F238E27FC236}">
                <a16:creationId xmlns:a16="http://schemas.microsoft.com/office/drawing/2014/main" id="{26CB9FD6-C2F4-4EE5-AF65-47700EDAB241}"/>
              </a:ext>
            </a:extLst>
          </p:cNvPr>
          <p:cNvSpPr/>
          <p:nvPr/>
        </p:nvSpPr>
        <p:spPr>
          <a:xfrm>
            <a:off x="728869" y="2146349"/>
            <a:ext cx="853440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promise to the obedient who would live in “this land”?</a:t>
            </a:r>
          </a:p>
        </p:txBody>
      </p:sp>
      <p:sp>
        <p:nvSpPr>
          <p:cNvPr id="6" name="Rectángulo 5">
            <a:extLst>
              <a:ext uri="{FF2B5EF4-FFF2-40B4-BE49-F238E27FC236}">
                <a16:creationId xmlns:a16="http://schemas.microsoft.com/office/drawing/2014/main" id="{99A30302-7297-4BA3-910B-C741070EA8C9}"/>
              </a:ext>
            </a:extLst>
          </p:cNvPr>
          <p:cNvSpPr/>
          <p:nvPr/>
        </p:nvSpPr>
        <p:spPr>
          <a:xfrm>
            <a:off x="744367" y="2764632"/>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1:13-14</a:t>
            </a:r>
          </a:p>
        </p:txBody>
      </p:sp>
      <p:sp>
        <p:nvSpPr>
          <p:cNvPr id="7" name="Rectángulo 6">
            <a:extLst>
              <a:ext uri="{FF2B5EF4-FFF2-40B4-BE49-F238E27FC236}">
                <a16:creationId xmlns:a16="http://schemas.microsoft.com/office/drawing/2014/main" id="{8F9F682C-73B1-487D-BC86-7BB376E1B34F}"/>
              </a:ext>
            </a:extLst>
          </p:cNvPr>
          <p:cNvSpPr/>
          <p:nvPr/>
        </p:nvSpPr>
        <p:spPr>
          <a:xfrm>
            <a:off x="775363" y="3087470"/>
            <a:ext cx="10005392"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13 </a:t>
            </a:r>
            <a:r>
              <a:rPr lang="en-US" dirty="0">
                <a:solidFill>
                  <a:schemeClr val="bg1"/>
                </a:solidFill>
                <a:latin typeface="Arial" panose="020B0604020202020204" pitchFamily="34" charset="0"/>
                <a:cs typeface="Arial" panose="020B0604020202020204" pitchFamily="34" charset="0"/>
              </a:rPr>
              <a:t>O that ye would awake; awake from a deep sleep, yea, even from the sleep of hell, and shake off the awful chains by which ye are bound, which are the chains which bind the children of men, that they are carried away captive down to the eternal gulf of misery and woe.</a:t>
            </a:r>
          </a:p>
          <a:p>
            <a:pPr algn="just" fontAlgn="base"/>
            <a:r>
              <a:rPr lang="en-US" b="1" dirty="0">
                <a:solidFill>
                  <a:schemeClr val="bg1"/>
                </a:solidFill>
                <a:latin typeface="Arial" panose="020B0604020202020204" pitchFamily="34" charset="0"/>
                <a:cs typeface="Arial" panose="020B0604020202020204" pitchFamily="34" charset="0"/>
              </a:rPr>
              <a:t>14 </a:t>
            </a:r>
            <a:r>
              <a:rPr lang="en-US" dirty="0">
                <a:solidFill>
                  <a:schemeClr val="bg1"/>
                </a:solidFill>
                <a:latin typeface="Arial" panose="020B0604020202020204" pitchFamily="34" charset="0"/>
                <a:cs typeface="Arial" panose="020B0604020202020204" pitchFamily="34" charset="0"/>
              </a:rPr>
              <a:t>Awake! and arise from the dust, and hear the words of a trembling parent, whose limbs ye must soon lay down in the cold and silent grave, from whence no traveler can return; a few more days and I go the way of all the earth.</a:t>
            </a:r>
            <a:endParaRPr lang="en-US" b="0" i="0" dirty="0">
              <a:solidFill>
                <a:schemeClr val="bg1"/>
              </a:solidFill>
              <a:effectLst/>
              <a:latin typeface="Arial" panose="020B0604020202020204" pitchFamily="34" charset="0"/>
              <a:cs typeface="Arial" panose="020B0604020202020204" pitchFamily="34" charset="0"/>
            </a:endParaRPr>
          </a:p>
        </p:txBody>
      </p:sp>
      <p:sp>
        <p:nvSpPr>
          <p:cNvPr id="8" name="Rectángulo 7">
            <a:extLst>
              <a:ext uri="{FF2B5EF4-FFF2-40B4-BE49-F238E27FC236}">
                <a16:creationId xmlns:a16="http://schemas.microsoft.com/office/drawing/2014/main" id="{B429BDB7-2574-40FC-B5CB-8566623EA03A}"/>
              </a:ext>
            </a:extLst>
          </p:cNvPr>
          <p:cNvSpPr/>
          <p:nvPr/>
        </p:nvSpPr>
        <p:spPr>
          <a:xfrm>
            <a:off x="761999" y="4914108"/>
            <a:ext cx="933615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Lehi used these words and phrases, what was he exhorting his sons to do?</a:t>
            </a:r>
          </a:p>
        </p:txBody>
      </p:sp>
      <p:sp>
        <p:nvSpPr>
          <p:cNvPr id="9" name="Rectángulo 8">
            <a:extLst>
              <a:ext uri="{FF2B5EF4-FFF2-40B4-BE49-F238E27FC236}">
                <a16:creationId xmlns:a16="http://schemas.microsoft.com/office/drawing/2014/main" id="{71893B23-41F5-43D3-A032-0D4EA2F3D688}"/>
              </a:ext>
            </a:extLst>
          </p:cNvPr>
          <p:cNvSpPr/>
          <p:nvPr/>
        </p:nvSpPr>
        <p:spPr>
          <a:xfrm>
            <a:off x="761999" y="5355752"/>
            <a:ext cx="895184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Lehi warn would happen if his sons did not “shake off [their] chains”?</a:t>
            </a:r>
          </a:p>
        </p:txBody>
      </p:sp>
    </p:spTree>
    <p:extLst>
      <p:ext uri="{BB962C8B-B14F-4D97-AF65-F5344CB8AC3E}">
        <p14:creationId xmlns:p14="http://schemas.microsoft.com/office/powerpoint/2010/main" val="38241706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Scale>
                                      <p:cBhvr>
                                        <p:cTn id="3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8"/>
                                        </p:tgtEl>
                                        <p:attrNameLst>
                                          <p:attrName>ppt_x</p:attrName>
                                          <p:attrName>ppt_y</p:attrName>
                                        </p:attrNameLst>
                                      </p:cBhvr>
                                    </p:animMotion>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1000"/>
                                        <p:tgtEl>
                                          <p:spTgt spid="9"/>
                                        </p:tgtEl>
                                      </p:cBhvr>
                                    </p:animEffect>
                                    <p:anim calcmode="lin" valueType="num">
                                      <p:cBhvr>
                                        <p:cTn id="39" dur="1000" fill="hold"/>
                                        <p:tgtEl>
                                          <p:spTgt spid="9"/>
                                        </p:tgtEl>
                                        <p:attrNameLst>
                                          <p:attrName>ppt_x</p:attrName>
                                        </p:attrNameLst>
                                      </p:cBhvr>
                                      <p:tavLst>
                                        <p:tav tm="0">
                                          <p:val>
                                            <p:strVal val="#ppt_x"/>
                                          </p:val>
                                        </p:tav>
                                        <p:tav tm="100000">
                                          <p:val>
                                            <p:strVal val="#ppt_x"/>
                                          </p:val>
                                        </p:tav>
                                      </p:tavLst>
                                    </p:anim>
                                    <p:anim calcmode="lin" valueType="num">
                                      <p:cBhvr>
                                        <p:cTn id="4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4" grpId="0"/>
      <p:bldP spid="5" grpId="0"/>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B4AAA406-7835-45DC-8E55-F2063565584B}"/>
              </a:ext>
            </a:extLst>
          </p:cNvPr>
          <p:cNvSpPr/>
          <p:nvPr/>
        </p:nvSpPr>
        <p:spPr>
          <a:xfrm>
            <a:off x="821634" y="2778307"/>
            <a:ext cx="1520540" cy="5297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a:extLst>
              <a:ext uri="{FF2B5EF4-FFF2-40B4-BE49-F238E27FC236}">
                <a16:creationId xmlns:a16="http://schemas.microsoft.com/office/drawing/2014/main" id="{6FD85E3B-3A9E-48A6-BCF8-27508726E86F}"/>
              </a:ext>
            </a:extLst>
          </p:cNvPr>
          <p:cNvSpPr/>
          <p:nvPr/>
        </p:nvSpPr>
        <p:spPr>
          <a:xfrm>
            <a:off x="824677" y="764145"/>
            <a:ext cx="1626974" cy="52978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esquinas redondeadas 10">
            <a:extLst>
              <a:ext uri="{FF2B5EF4-FFF2-40B4-BE49-F238E27FC236}">
                <a16:creationId xmlns:a16="http://schemas.microsoft.com/office/drawing/2014/main" id="{C865D85D-6E49-4CCC-A8D8-8171094A5F7F}"/>
              </a:ext>
            </a:extLst>
          </p:cNvPr>
          <p:cNvSpPr/>
          <p:nvPr/>
        </p:nvSpPr>
        <p:spPr>
          <a:xfrm>
            <a:off x="824677" y="3119598"/>
            <a:ext cx="9975845" cy="6463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esquinas redondeadas 9">
            <a:extLst>
              <a:ext uri="{FF2B5EF4-FFF2-40B4-BE49-F238E27FC236}">
                <a16:creationId xmlns:a16="http://schemas.microsoft.com/office/drawing/2014/main" id="{1A75EF82-B87A-47EC-809E-E8FFF8F9C88C}"/>
              </a:ext>
            </a:extLst>
          </p:cNvPr>
          <p:cNvSpPr/>
          <p:nvPr/>
        </p:nvSpPr>
        <p:spPr>
          <a:xfrm>
            <a:off x="824677" y="1100251"/>
            <a:ext cx="9896331" cy="64633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7CBEA096-86A5-4BCC-8B63-0DB2F1C65226}"/>
              </a:ext>
            </a:extLst>
          </p:cNvPr>
          <p:cNvSpPr/>
          <p:nvPr/>
        </p:nvSpPr>
        <p:spPr>
          <a:xfrm>
            <a:off x="785338" y="739926"/>
            <a:ext cx="1556836" cy="369332"/>
          </a:xfrm>
          <a:prstGeom prst="rect">
            <a:avLst/>
          </a:prstGeom>
        </p:spPr>
        <p:txBody>
          <a:bodyPr wrap="none">
            <a:spAutoFit/>
          </a:bodyPr>
          <a:lstStyle/>
          <a:p>
            <a:pPr algn="just"/>
            <a:r>
              <a:rPr lang="en-US" b="1" dirty="0">
                <a:solidFill>
                  <a:schemeClr val="bg1"/>
                </a:solidFill>
                <a:latin typeface="Arial" panose="020B0604020202020204" pitchFamily="34" charset="0"/>
                <a:cs typeface="Arial" panose="020B0604020202020204" pitchFamily="34" charset="0"/>
              </a:rPr>
              <a:t>2 Nephi 1:15</a:t>
            </a:r>
          </a:p>
        </p:txBody>
      </p:sp>
      <p:sp>
        <p:nvSpPr>
          <p:cNvPr id="4" name="Rectángulo 3">
            <a:extLst>
              <a:ext uri="{FF2B5EF4-FFF2-40B4-BE49-F238E27FC236}">
                <a16:creationId xmlns:a16="http://schemas.microsoft.com/office/drawing/2014/main" id="{AE01A402-E29A-414A-9874-F834ECE9FD4D}"/>
              </a:ext>
            </a:extLst>
          </p:cNvPr>
          <p:cNvSpPr/>
          <p:nvPr/>
        </p:nvSpPr>
        <p:spPr>
          <a:xfrm>
            <a:off x="785338" y="1072276"/>
            <a:ext cx="990916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But behold, the Lord hath redeemed my soul from hell; I have beheld his glory, and I am encircled about eternally in the arms of his love.</a:t>
            </a:r>
          </a:p>
        </p:txBody>
      </p:sp>
      <p:sp>
        <p:nvSpPr>
          <p:cNvPr id="5" name="Rectángulo 4">
            <a:extLst>
              <a:ext uri="{FF2B5EF4-FFF2-40B4-BE49-F238E27FC236}">
                <a16:creationId xmlns:a16="http://schemas.microsoft.com/office/drawing/2014/main" id="{1CBF3279-D4FF-46B0-B540-ED0A6E47FB81}"/>
              </a:ext>
            </a:extLst>
          </p:cNvPr>
          <p:cNvSpPr/>
          <p:nvPr/>
        </p:nvSpPr>
        <p:spPr>
          <a:xfrm>
            <a:off x="785338" y="1814863"/>
            <a:ext cx="774906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blessing had Lehi received because of his faithfulness?</a:t>
            </a:r>
          </a:p>
        </p:txBody>
      </p:sp>
      <p:sp>
        <p:nvSpPr>
          <p:cNvPr id="6" name="Rectángulo 5">
            <a:extLst>
              <a:ext uri="{FF2B5EF4-FFF2-40B4-BE49-F238E27FC236}">
                <a16:creationId xmlns:a16="http://schemas.microsoft.com/office/drawing/2014/main" id="{28762FAE-7AFE-4E64-893C-7B2E9CE1EFF3}"/>
              </a:ext>
            </a:extLst>
          </p:cNvPr>
          <p:cNvSpPr/>
          <p:nvPr/>
        </p:nvSpPr>
        <p:spPr>
          <a:xfrm>
            <a:off x="785338" y="2184195"/>
            <a:ext cx="7324992" cy="369332"/>
          </a:xfrm>
          <a:prstGeom prst="rect">
            <a:avLst/>
          </a:prstGeom>
        </p:spPr>
        <p:txBody>
          <a:bodyPr wrap="square">
            <a:spAutoFit/>
          </a:bodyPr>
          <a:lstStyle/>
          <a:p>
            <a:r>
              <a:rPr lang="en-US" b="1" dirty="0">
                <a:solidFill>
                  <a:schemeClr val="bg1"/>
                </a:solidFill>
                <a:latin typeface="Arial" panose="020B0604020202020204" pitchFamily="34" charset="0"/>
                <a:cs typeface="Arial" panose="020B0604020202020204" pitchFamily="34" charset="0"/>
              </a:rPr>
              <a:t>When have you felt encircled about in the arms of God’s love?</a:t>
            </a:r>
          </a:p>
        </p:txBody>
      </p:sp>
      <p:sp>
        <p:nvSpPr>
          <p:cNvPr id="7" name="Rectángulo 6">
            <a:extLst>
              <a:ext uri="{FF2B5EF4-FFF2-40B4-BE49-F238E27FC236}">
                <a16:creationId xmlns:a16="http://schemas.microsoft.com/office/drawing/2014/main" id="{726E97CD-3DC9-48AF-89E7-818F0FB82793}"/>
              </a:ext>
            </a:extLst>
          </p:cNvPr>
          <p:cNvSpPr/>
          <p:nvPr/>
        </p:nvSpPr>
        <p:spPr>
          <a:xfrm>
            <a:off x="785338" y="2738193"/>
            <a:ext cx="155683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1:23</a:t>
            </a:r>
          </a:p>
        </p:txBody>
      </p:sp>
      <p:sp>
        <p:nvSpPr>
          <p:cNvPr id="8" name="Rectángulo 7">
            <a:extLst>
              <a:ext uri="{FF2B5EF4-FFF2-40B4-BE49-F238E27FC236}">
                <a16:creationId xmlns:a16="http://schemas.microsoft.com/office/drawing/2014/main" id="{5766C05A-4EA2-438D-8135-D67AFD3F8120}"/>
              </a:ext>
            </a:extLst>
          </p:cNvPr>
          <p:cNvSpPr/>
          <p:nvPr/>
        </p:nvSpPr>
        <p:spPr>
          <a:xfrm>
            <a:off x="785338" y="3051137"/>
            <a:ext cx="10015184"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Awake, my sons; put on the armor of righteousness. Shake off the chains with which ye are bound, and come forth out of obscurity, and arise from the dust.</a:t>
            </a:r>
          </a:p>
        </p:txBody>
      </p:sp>
      <p:sp>
        <p:nvSpPr>
          <p:cNvPr id="9" name="Rectángulo 8">
            <a:extLst>
              <a:ext uri="{FF2B5EF4-FFF2-40B4-BE49-F238E27FC236}">
                <a16:creationId xmlns:a16="http://schemas.microsoft.com/office/drawing/2014/main" id="{BC554DFF-C340-4E10-8FB0-FF5947878A34}"/>
              </a:ext>
            </a:extLst>
          </p:cNvPr>
          <p:cNvSpPr/>
          <p:nvPr/>
        </p:nvSpPr>
        <p:spPr>
          <a:xfrm>
            <a:off x="785338" y="3858082"/>
            <a:ext cx="7868332"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does it mean to you to “put on the armor of righteousness”?</a:t>
            </a:r>
          </a:p>
        </p:txBody>
      </p:sp>
    </p:spTree>
    <p:extLst>
      <p:ext uri="{BB962C8B-B14F-4D97-AF65-F5344CB8AC3E}">
        <p14:creationId xmlns:p14="http://schemas.microsoft.com/office/powerpoint/2010/main" val="42632931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Scale>
                                      <p:cBhvr>
                                        <p:cTn id="12"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
                                        </p:tgtEl>
                                        <p:attrNameLst>
                                          <p:attrName>ppt_x</p:attrName>
                                          <p:attrName>ppt_y</p:attrName>
                                        </p:attrNameLst>
                                      </p:cBhvr>
                                    </p:animMotion>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500"/>
                                        <p:tgtEl>
                                          <p:spTgt spid="13"/>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strips(downLeft)">
                                      <p:cBhvr>
                                        <p:cTn id="25" dur="500"/>
                                        <p:tgtEl>
                                          <p:spTgt spid="7"/>
                                        </p:tgtEl>
                                      </p:cBhvr>
                                    </p:animEffect>
                                  </p:childTnLst>
                                </p:cTn>
                              </p:par>
                              <p:par>
                                <p:cTn id="26" presetID="18" presetClass="entr" presetSubtype="1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E1C1651B-EC08-4F03-937F-A869008B39A5}"/>
              </a:ext>
            </a:extLst>
          </p:cNvPr>
          <p:cNvSpPr/>
          <p:nvPr/>
        </p:nvSpPr>
        <p:spPr>
          <a:xfrm>
            <a:off x="705407" y="743850"/>
            <a:ext cx="192873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1:24–32</a:t>
            </a:r>
          </a:p>
        </p:txBody>
      </p:sp>
      <p:sp>
        <p:nvSpPr>
          <p:cNvPr id="4" name="Rectángulo 3">
            <a:extLst>
              <a:ext uri="{FF2B5EF4-FFF2-40B4-BE49-F238E27FC236}">
                <a16:creationId xmlns:a16="http://schemas.microsoft.com/office/drawing/2014/main" id="{0591082A-D6F6-48BF-9B63-EEA6DA6DCEB4}"/>
              </a:ext>
            </a:extLst>
          </p:cNvPr>
          <p:cNvSpPr/>
          <p:nvPr/>
        </p:nvSpPr>
        <p:spPr>
          <a:xfrm>
            <a:off x="2266121" y="2705725"/>
            <a:ext cx="7659757" cy="1446550"/>
          </a:xfrm>
          <a:prstGeom prst="rect">
            <a:avLst/>
          </a:prstGeom>
        </p:spPr>
        <p:txBody>
          <a:bodyPr wrap="square">
            <a:spAutoFit/>
          </a:bodyPr>
          <a:lstStyle/>
          <a:p>
            <a:pPr algn="ctr"/>
            <a:r>
              <a:rPr lang="en-US" sz="4400" dirty="0">
                <a:solidFill>
                  <a:schemeClr val="accent3">
                    <a:lumMod val="75000"/>
                  </a:schemeClr>
                </a:solidFill>
                <a:latin typeface="Constantia" panose="02030602050306030303" pitchFamily="18" charset="0"/>
              </a:rPr>
              <a:t>“Lehi exhorts his sons to follow Nephi’s prophetic leadership”</a:t>
            </a:r>
          </a:p>
        </p:txBody>
      </p:sp>
    </p:spTree>
    <p:extLst>
      <p:ext uri="{BB962C8B-B14F-4D97-AF65-F5344CB8AC3E}">
        <p14:creationId xmlns:p14="http://schemas.microsoft.com/office/powerpoint/2010/main" val="19897390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4105DD94-F5A5-496C-8B0F-DF15397E8DCC}"/>
              </a:ext>
            </a:extLst>
          </p:cNvPr>
          <p:cNvSpPr/>
          <p:nvPr/>
        </p:nvSpPr>
        <p:spPr>
          <a:xfrm>
            <a:off x="851179" y="928516"/>
            <a:ext cx="1877436" cy="77232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ángulo: esquinas redondeadas 6">
            <a:extLst>
              <a:ext uri="{FF2B5EF4-FFF2-40B4-BE49-F238E27FC236}">
                <a16:creationId xmlns:a16="http://schemas.microsoft.com/office/drawing/2014/main" id="{17A0786C-1142-4B40-BBEE-DF8FD228AED9}"/>
              </a:ext>
            </a:extLst>
          </p:cNvPr>
          <p:cNvSpPr/>
          <p:nvPr/>
        </p:nvSpPr>
        <p:spPr>
          <a:xfrm>
            <a:off x="851180" y="1297848"/>
            <a:ext cx="9896331" cy="3366960"/>
          </a:xfrm>
          <a:prstGeom prst="roundRect">
            <a:avLst>
              <a:gd name="adj" fmla="val 9976"/>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4">
            <a:extLst>
              <a:ext uri="{FF2B5EF4-FFF2-40B4-BE49-F238E27FC236}">
                <a16:creationId xmlns:a16="http://schemas.microsoft.com/office/drawing/2014/main" id="{D274EBD2-A341-4E0F-9792-6EA5D720BE2F}"/>
              </a:ext>
            </a:extLst>
          </p:cNvPr>
          <p:cNvSpPr txBox="1">
            <a:spLocks/>
          </p:cNvSpPr>
          <p:nvPr/>
        </p:nvSpPr>
        <p:spPr>
          <a:xfrm>
            <a:off x="9263271" y="366671"/>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just"/>
            <a:r>
              <a:rPr lang="en-US" b="1" dirty="0">
                <a:solidFill>
                  <a:srgbClr val="002060"/>
                </a:solidFill>
                <a:effectLst>
                  <a:outerShdw blurRad="38100" dist="38100" dir="2700000" algn="tl">
                    <a:srgbClr val="000000">
                      <a:alpha val="43137"/>
                    </a:srgbClr>
                  </a:outerShdw>
                </a:effectLst>
                <a:latin typeface="Ink Free" panose="03080402000500000000" pitchFamily="66" charset="0"/>
                <a:ea typeface="NSimSun" panose="02010609030101010101" pitchFamily="49" charset="-122"/>
                <a:cs typeface="Microsoft New Tai Lue" panose="020B0502040204020203" pitchFamily="34" charset="0"/>
              </a:rPr>
              <a:t>LESSON 22</a:t>
            </a:r>
          </a:p>
        </p:txBody>
      </p:sp>
      <p:sp>
        <p:nvSpPr>
          <p:cNvPr id="2" name="Rectángulo 1">
            <a:extLst>
              <a:ext uri="{FF2B5EF4-FFF2-40B4-BE49-F238E27FC236}">
                <a16:creationId xmlns:a16="http://schemas.microsoft.com/office/drawing/2014/main" id="{742CCF06-9FC2-4F51-AAFD-466563A5A148}"/>
              </a:ext>
            </a:extLst>
          </p:cNvPr>
          <p:cNvSpPr/>
          <p:nvPr/>
        </p:nvSpPr>
        <p:spPr>
          <a:xfrm>
            <a:off x="851181" y="928516"/>
            <a:ext cx="187743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2 Nephi 1:25-28</a:t>
            </a:r>
          </a:p>
        </p:txBody>
      </p:sp>
      <p:sp>
        <p:nvSpPr>
          <p:cNvPr id="4" name="Rectángulo 3">
            <a:extLst>
              <a:ext uri="{FF2B5EF4-FFF2-40B4-BE49-F238E27FC236}">
                <a16:creationId xmlns:a16="http://schemas.microsoft.com/office/drawing/2014/main" id="{28F26143-59B5-4EE1-B96E-11296B58DE92}"/>
              </a:ext>
            </a:extLst>
          </p:cNvPr>
          <p:cNvSpPr/>
          <p:nvPr/>
        </p:nvSpPr>
        <p:spPr>
          <a:xfrm>
            <a:off x="851181" y="1297848"/>
            <a:ext cx="9909584" cy="3293209"/>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25 </a:t>
            </a:r>
            <a:r>
              <a:rPr lang="en-US" sz="1600" dirty="0">
                <a:solidFill>
                  <a:schemeClr val="bg1"/>
                </a:solidFill>
                <a:latin typeface="Arial" panose="020B0604020202020204" pitchFamily="34" charset="0"/>
                <a:cs typeface="Arial" panose="020B0604020202020204" pitchFamily="34" charset="0"/>
              </a:rPr>
              <a:t>And I exceedingly fear and tremble because of you, lest he shall suffer again; for behold, ye have accused him that he sought power and authority over you; but I know that he hath not sought for power nor authority over you, but he hath sought the glory of God, and your own eternal welfare.</a:t>
            </a:r>
          </a:p>
          <a:p>
            <a:pPr algn="just" fontAlgn="base"/>
            <a:r>
              <a:rPr lang="en-US" sz="1600" b="1" dirty="0">
                <a:solidFill>
                  <a:schemeClr val="bg1"/>
                </a:solidFill>
                <a:latin typeface="Arial" panose="020B0604020202020204" pitchFamily="34" charset="0"/>
                <a:cs typeface="Arial" panose="020B0604020202020204" pitchFamily="34" charset="0"/>
              </a:rPr>
              <a:t>26 </a:t>
            </a:r>
            <a:r>
              <a:rPr lang="en-US" sz="1600" dirty="0">
                <a:solidFill>
                  <a:schemeClr val="bg1"/>
                </a:solidFill>
                <a:latin typeface="Arial" panose="020B0604020202020204" pitchFamily="34" charset="0"/>
                <a:cs typeface="Arial" panose="020B0604020202020204" pitchFamily="34" charset="0"/>
              </a:rPr>
              <a:t>And ye have murmured because he hath been plain unto you. Ye say that he hath used sharpness; ye say that he hath been angry with you; but behold, his sharpness was the sharpness of the power of the word of God, which was in him; and that which ye call anger was the truth, according to that which is in God, which he could not restrain, manifesting boldly concerning your iniquities.</a:t>
            </a:r>
          </a:p>
          <a:p>
            <a:pPr algn="just" fontAlgn="base"/>
            <a:r>
              <a:rPr lang="en-US" sz="1600" b="1" dirty="0">
                <a:solidFill>
                  <a:schemeClr val="bg1"/>
                </a:solidFill>
                <a:latin typeface="Arial" panose="020B0604020202020204" pitchFamily="34" charset="0"/>
                <a:cs typeface="Arial" panose="020B0604020202020204" pitchFamily="34" charset="0"/>
              </a:rPr>
              <a:t>27 </a:t>
            </a:r>
            <a:r>
              <a:rPr lang="en-US" sz="1600" dirty="0">
                <a:solidFill>
                  <a:schemeClr val="bg1"/>
                </a:solidFill>
                <a:latin typeface="Arial" panose="020B0604020202020204" pitchFamily="34" charset="0"/>
                <a:cs typeface="Arial" panose="020B0604020202020204" pitchFamily="34" charset="0"/>
              </a:rPr>
              <a:t>And it must needs be that the power of God must be with him, even unto his commanding you that ye must obey. But behold, it was not he, but it was the Spirit of the Lord which was in him, which opened his mouth to utterance that he could not shut it.</a:t>
            </a:r>
          </a:p>
          <a:p>
            <a:pPr algn="just" fontAlgn="base"/>
            <a:r>
              <a:rPr lang="en-US" sz="1600" b="1" dirty="0">
                <a:solidFill>
                  <a:schemeClr val="bg1"/>
                </a:solidFill>
                <a:latin typeface="Arial" panose="020B0604020202020204" pitchFamily="34" charset="0"/>
                <a:cs typeface="Arial" panose="020B0604020202020204" pitchFamily="34" charset="0"/>
              </a:rPr>
              <a:t>28 </a:t>
            </a:r>
            <a:r>
              <a:rPr lang="en-US" sz="1600" dirty="0">
                <a:solidFill>
                  <a:schemeClr val="bg1"/>
                </a:solidFill>
                <a:latin typeface="Arial" panose="020B0604020202020204" pitchFamily="34" charset="0"/>
                <a:cs typeface="Arial" panose="020B0604020202020204" pitchFamily="34" charset="0"/>
              </a:rPr>
              <a:t>And now my son, </a:t>
            </a:r>
            <a:r>
              <a:rPr lang="en-US" sz="1600" dirty="0" err="1">
                <a:solidFill>
                  <a:schemeClr val="bg1"/>
                </a:solidFill>
                <a:latin typeface="Arial" panose="020B0604020202020204" pitchFamily="34" charset="0"/>
                <a:cs typeface="Arial" panose="020B0604020202020204" pitchFamily="34" charset="0"/>
              </a:rPr>
              <a:t>Laman</a:t>
            </a:r>
            <a:r>
              <a:rPr lang="en-US" sz="1600" dirty="0">
                <a:solidFill>
                  <a:schemeClr val="bg1"/>
                </a:solidFill>
                <a:latin typeface="Arial" panose="020B0604020202020204" pitchFamily="34" charset="0"/>
                <a:cs typeface="Arial" panose="020B0604020202020204" pitchFamily="34" charset="0"/>
              </a:rPr>
              <a:t>, and also Lemuel and Sam, and also my sons who are the sons of Ishmael, behold, if ye will hearken unto the voice of Nephi ye shall not perish. And if ye will hearken unto him I leave unto you a blessing, yea, even my first blessing.</a:t>
            </a:r>
            <a:endParaRPr lang="en-US" sz="1600" b="0" i="0" dirty="0">
              <a:solidFill>
                <a:schemeClr val="bg1"/>
              </a:solidFill>
              <a:effectLst/>
              <a:latin typeface="Arial" panose="020B0604020202020204" pitchFamily="34" charset="0"/>
              <a:cs typeface="Arial" panose="020B0604020202020204" pitchFamily="34" charset="0"/>
            </a:endParaRPr>
          </a:p>
        </p:txBody>
      </p:sp>
      <p:sp>
        <p:nvSpPr>
          <p:cNvPr id="5" name="Rectángulo 4">
            <a:extLst>
              <a:ext uri="{FF2B5EF4-FFF2-40B4-BE49-F238E27FC236}">
                <a16:creationId xmlns:a16="http://schemas.microsoft.com/office/drawing/2014/main" id="{5193A90C-7F85-4AFB-A292-695980EFCDDE}"/>
              </a:ext>
            </a:extLst>
          </p:cNvPr>
          <p:cNvSpPr/>
          <p:nvPr/>
        </p:nvSpPr>
        <p:spPr>
          <a:xfrm>
            <a:off x="851180" y="4775723"/>
            <a:ext cx="9909583"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qualities did Lehi emphasize when he spoke of Nephi’s leadership? Why would you trust a leader with these qualities?</a:t>
            </a:r>
          </a:p>
        </p:txBody>
      </p:sp>
      <p:sp>
        <p:nvSpPr>
          <p:cNvPr id="6" name="Rectángulo 5">
            <a:extLst>
              <a:ext uri="{FF2B5EF4-FFF2-40B4-BE49-F238E27FC236}">
                <a16:creationId xmlns:a16="http://schemas.microsoft.com/office/drawing/2014/main" id="{9E709413-551A-4482-A101-8347A39A3D3E}"/>
              </a:ext>
            </a:extLst>
          </p:cNvPr>
          <p:cNvSpPr/>
          <p:nvPr/>
        </p:nvSpPr>
        <p:spPr>
          <a:xfrm>
            <a:off x="851180" y="5532969"/>
            <a:ext cx="7312159"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When have you seen Church leaders exemplify these qualities?</a:t>
            </a:r>
          </a:p>
        </p:txBody>
      </p:sp>
    </p:spTree>
    <p:extLst>
      <p:ext uri="{BB962C8B-B14F-4D97-AF65-F5344CB8AC3E}">
        <p14:creationId xmlns:p14="http://schemas.microsoft.com/office/powerpoint/2010/main" val="3662060790"/>
      </p:ext>
    </p:extLst>
  </p:cSld>
  <p:clrMapOvr>
    <a:masterClrMapping/>
  </p:clrMapOvr>
  <mc:AlternateContent xmlns:mc="http://schemas.openxmlformats.org/markup-compatibility/2006">
    <mc:Choice xmlns:p14="http://schemas.microsoft.com/office/powerpoint/2010/main" Requires="p14">
      <p:transition spd="slow" p14:dur="3400">
        <p14:reveal thruBlk="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1679</Words>
  <Application>Microsoft Office PowerPoint</Application>
  <PresentationFormat>Panorámica</PresentationFormat>
  <Paragraphs>68</Paragraphs>
  <Slides>12</Slides>
  <Notes>0</Notes>
  <HiddenSlides>0</HiddenSlides>
  <MMClips>2</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12</vt:i4>
      </vt:variant>
    </vt:vector>
  </HeadingPairs>
  <TitlesOfParts>
    <vt:vector size="22" baseType="lpstr">
      <vt:lpstr>FangSong</vt:lpstr>
      <vt:lpstr>Algerian</vt:lpstr>
      <vt:lpstr>Arial</vt:lpstr>
      <vt:lpstr>Calibri</vt:lpstr>
      <vt:lpstr>Century Gothic</vt:lpstr>
      <vt:lpstr>Constantia</vt:lpstr>
      <vt:lpstr>Ink Free</vt:lpstr>
      <vt:lpstr>Sylfaen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Ronald Esquerra</cp:lastModifiedBy>
  <cp:revision>6122</cp:revision>
  <dcterms:created xsi:type="dcterms:W3CDTF">2018-08-29T04:26:39Z</dcterms:created>
  <dcterms:modified xsi:type="dcterms:W3CDTF">2020-01-11T20:20:25Z</dcterms:modified>
</cp:coreProperties>
</file>