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69" r:id="rId3"/>
    <p:sldId id="470" r:id="rId4"/>
    <p:sldId id="471" r:id="rId5"/>
    <p:sldId id="472" r:id="rId6"/>
    <p:sldId id="479" r:id="rId7"/>
    <p:sldId id="473" r:id="rId8"/>
    <p:sldId id="474" r:id="rId9"/>
    <p:sldId id="475" r:id="rId10"/>
    <p:sldId id="476" r:id="rId11"/>
    <p:sldId id="477" r:id="rId12"/>
    <p:sldId id="478" r:id="rId13"/>
    <p:sldId id="48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E97159"/>
    <a:srgbClr val="59C7E9"/>
    <a:srgbClr val="D88028"/>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587272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1000" b="-6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DzWXSz9hlx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B8oa_483B_4?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84178"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rgbClr val="B9DF63"/>
                </a:solidFill>
                <a:effectLst>
                  <a:outerShdw blurRad="38100" dist="38100" dir="2700000" algn="tl">
                    <a:srgbClr val="000000">
                      <a:alpha val="43137"/>
                    </a:srgbClr>
                  </a:outerShdw>
                </a:effectLst>
                <a:latin typeface="Bahnschrift SemiCondensed" panose="020B0502040204020203" pitchFamily="34"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A7D568-1C29-4FB8-92D9-95EC18F623A3}"/>
              </a:ext>
            </a:extLst>
          </p:cNvPr>
          <p:cNvSpPr/>
          <p:nvPr/>
        </p:nvSpPr>
        <p:spPr>
          <a:xfrm>
            <a:off x="550670" y="2973313"/>
            <a:ext cx="102366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call Peter, Andrew, James, and John to do? What is a “[fisher] of men”?</a:t>
            </a:r>
          </a:p>
        </p:txBody>
      </p:sp>
      <p:sp>
        <p:nvSpPr>
          <p:cNvPr id="10" name="Rectángulo 9">
            <a:extLst>
              <a:ext uri="{FF2B5EF4-FFF2-40B4-BE49-F238E27FC236}">
                <a16:creationId xmlns:a16="http://schemas.microsoft.com/office/drawing/2014/main" id="{81AF2B54-09A7-490E-8BB2-AA8141F891C5}"/>
              </a:ext>
            </a:extLst>
          </p:cNvPr>
          <p:cNvSpPr/>
          <p:nvPr/>
        </p:nvSpPr>
        <p:spPr>
          <a:xfrm>
            <a:off x="550668" y="705539"/>
            <a:ext cx="1887057"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0C03E84-EE6A-47A9-865A-609AA4A8BB98}"/>
              </a:ext>
            </a:extLst>
          </p:cNvPr>
          <p:cNvSpPr/>
          <p:nvPr/>
        </p:nvSpPr>
        <p:spPr>
          <a:xfrm>
            <a:off x="550668" y="1034447"/>
            <a:ext cx="10236600" cy="181588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sp>
        <p:nvSpPr>
          <p:cNvPr id="4" name="Rectángulo 3">
            <a:extLst>
              <a:ext uri="{FF2B5EF4-FFF2-40B4-BE49-F238E27FC236}">
                <a16:creationId xmlns:a16="http://schemas.microsoft.com/office/drawing/2014/main" id="{C8445548-99C3-4070-9693-D93F3735CDDC}"/>
              </a:ext>
            </a:extLst>
          </p:cNvPr>
          <p:cNvSpPr/>
          <p:nvPr/>
        </p:nvSpPr>
        <p:spPr>
          <a:xfrm>
            <a:off x="550670" y="705539"/>
            <a:ext cx="1887055"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Matthew 4:18-22. </a:t>
            </a:r>
          </a:p>
        </p:txBody>
      </p:sp>
      <p:sp>
        <p:nvSpPr>
          <p:cNvPr id="5" name="Rectángulo 4">
            <a:extLst>
              <a:ext uri="{FF2B5EF4-FFF2-40B4-BE49-F238E27FC236}">
                <a16:creationId xmlns:a16="http://schemas.microsoft.com/office/drawing/2014/main" id="{E61667E1-143A-4C22-922C-E43173918CCB}"/>
              </a:ext>
            </a:extLst>
          </p:cNvPr>
          <p:cNvSpPr/>
          <p:nvPr/>
        </p:nvSpPr>
        <p:spPr>
          <a:xfrm>
            <a:off x="550670" y="1034447"/>
            <a:ext cx="10130582"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 And Jesus, walking by the sea of Galilee, saw two brethren, Simon called Peter, and Andrew his brother, casting a net into the sea: for they were fishers.</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he saith unto them, Follow me, and I will make you fishers of men.</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they straightway left their nets, and followed him.</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going on from thence, he saw other two brethren, James the son of Zebedee, and John his brother, in a ship with Zebedee their father, mending their nets; and he called them.</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they immediately left the ship and their father, and followed him.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D48746B5-86A0-43E6-B79A-4D9FC3DC3EFB}"/>
              </a:ext>
            </a:extLst>
          </p:cNvPr>
          <p:cNvSpPr/>
          <p:nvPr/>
        </p:nvSpPr>
        <p:spPr>
          <a:xfrm>
            <a:off x="550669" y="3429000"/>
            <a:ext cx="101305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these men be sacrificing to follow the Savior and assist in His work? Why might this be difficult for them?</a:t>
            </a:r>
          </a:p>
        </p:txBody>
      </p:sp>
      <p:sp>
        <p:nvSpPr>
          <p:cNvPr id="7" name="Rectángulo 6">
            <a:extLst>
              <a:ext uri="{FF2B5EF4-FFF2-40B4-BE49-F238E27FC236}">
                <a16:creationId xmlns:a16="http://schemas.microsoft.com/office/drawing/2014/main" id="{9F86088D-BFF8-4A92-8AEC-BB32141F3EFD}"/>
              </a:ext>
            </a:extLst>
          </p:cNvPr>
          <p:cNvSpPr/>
          <p:nvPr/>
        </p:nvSpPr>
        <p:spPr>
          <a:xfrm>
            <a:off x="550669" y="4075331"/>
            <a:ext cx="1013058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you notice about the response of these men? What does their immediate response to the Savior’s invitation show about their character?</a:t>
            </a:r>
          </a:p>
        </p:txBody>
      </p:sp>
      <p:sp>
        <p:nvSpPr>
          <p:cNvPr id="8" name="Rectángulo 7">
            <a:extLst>
              <a:ext uri="{FF2B5EF4-FFF2-40B4-BE49-F238E27FC236}">
                <a16:creationId xmlns:a16="http://schemas.microsoft.com/office/drawing/2014/main" id="{A5202816-98A0-49AF-BDF0-8B5DA3A15DE8}"/>
              </a:ext>
            </a:extLst>
          </p:cNvPr>
          <p:cNvSpPr/>
          <p:nvPr/>
        </p:nvSpPr>
        <p:spPr>
          <a:xfrm>
            <a:off x="550668" y="4721662"/>
            <a:ext cx="1013058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Would these men do more good in their lives as fishermen or as “fishers of men”? Why?</a:t>
            </a:r>
          </a:p>
        </p:txBody>
      </p:sp>
    </p:spTree>
    <p:extLst>
      <p:ext uri="{BB962C8B-B14F-4D97-AF65-F5344CB8AC3E}">
        <p14:creationId xmlns:p14="http://schemas.microsoft.com/office/powerpoint/2010/main" val="3798560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250" fill="hold"/>
                                        <p:tgtEl>
                                          <p:spTgt spid="6"/>
                                        </p:tgtEl>
                                        <p:attrNameLst>
                                          <p:attrName>ppt_x</p:attrName>
                                        </p:attrNameLst>
                                      </p:cBhvr>
                                      <p:tavLst>
                                        <p:tav tm="0">
                                          <p:val>
                                            <p:strVal val="1+#ppt_w/2"/>
                                          </p:val>
                                        </p:tav>
                                        <p:tav tm="100000">
                                          <p:val>
                                            <p:strVal val="#ppt_x"/>
                                          </p:val>
                                        </p:tav>
                                      </p:tavLst>
                                    </p:anim>
                                    <p:anim calcmode="lin" valueType="num">
                                      <p:cBhvr additive="base">
                                        <p:cTn id="15"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esquinas diagonales cortadas 7">
            <a:extLst>
              <a:ext uri="{FF2B5EF4-FFF2-40B4-BE49-F238E27FC236}">
                <a16:creationId xmlns:a16="http://schemas.microsoft.com/office/drawing/2014/main" id="{A4DEF814-8160-4B9E-90C1-F374A3AAD030}"/>
              </a:ext>
            </a:extLst>
          </p:cNvPr>
          <p:cNvSpPr/>
          <p:nvPr/>
        </p:nvSpPr>
        <p:spPr>
          <a:xfrm>
            <a:off x="1808921" y="1397675"/>
            <a:ext cx="8832575" cy="2031325"/>
          </a:xfrm>
          <a:prstGeom prst="snip2Diag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sp>
        <p:nvSpPr>
          <p:cNvPr id="2" name="Rectángulo 1">
            <a:extLst>
              <a:ext uri="{FF2B5EF4-FFF2-40B4-BE49-F238E27FC236}">
                <a16:creationId xmlns:a16="http://schemas.microsoft.com/office/drawing/2014/main" id="{19C6F8C3-52B1-48BB-96B0-4BD289230858}"/>
              </a:ext>
            </a:extLst>
          </p:cNvPr>
          <p:cNvSpPr/>
          <p:nvPr/>
        </p:nvSpPr>
        <p:spPr>
          <a:xfrm>
            <a:off x="449255" y="783607"/>
            <a:ext cx="3626635" cy="461665"/>
          </a:xfrm>
          <a:prstGeom prst="rect">
            <a:avLst/>
          </a:prstGeom>
        </p:spPr>
        <p:txBody>
          <a:bodyPr wrap="none">
            <a:spAutoFit/>
          </a:bodyPr>
          <a:lstStyle/>
          <a:p>
            <a:pPr algn="ctr"/>
            <a:r>
              <a:rPr lang="en-US" sz="2400" dirty="0">
                <a:solidFill>
                  <a:srgbClr val="00B050"/>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President Ezra Taft Benson.</a:t>
            </a:r>
          </a:p>
        </p:txBody>
      </p:sp>
      <p:sp>
        <p:nvSpPr>
          <p:cNvPr id="4" name="Rectángulo 3">
            <a:extLst>
              <a:ext uri="{FF2B5EF4-FFF2-40B4-BE49-F238E27FC236}">
                <a16:creationId xmlns:a16="http://schemas.microsoft.com/office/drawing/2014/main" id="{02000A0F-BBB5-4FC1-8E52-AFC2F2C524C5}"/>
              </a:ext>
            </a:extLst>
          </p:cNvPr>
          <p:cNvSpPr/>
          <p:nvPr/>
        </p:nvSpPr>
        <p:spPr>
          <a:xfrm>
            <a:off x="1808921" y="1397675"/>
            <a:ext cx="8574157" cy="2031325"/>
          </a:xfrm>
          <a:prstGeom prst="rect">
            <a:avLst/>
          </a:prstGeom>
        </p:spPr>
        <p:txBody>
          <a:bodyPr wrap="square">
            <a:spAutoFit/>
          </a:bodyPr>
          <a:lstStyle/>
          <a:p>
            <a:pPr algn="ctr"/>
            <a:r>
              <a:rPr lang="en-US" dirty="0">
                <a:solidFill>
                  <a:schemeClr val="bg1"/>
                </a:solidFill>
                <a:effectLst>
                  <a:outerShdw blurRad="38100" dist="38100" dir="2700000" algn="tl">
                    <a:srgbClr val="000000">
                      <a:alpha val="43137"/>
                    </a:srgbClr>
                  </a:outerShdw>
                </a:effectLst>
                <a:latin typeface="+mj-lt"/>
              </a:rPr>
              <a:t>“Men and women who turn their lives over to God will discover that He can make a lot more out of their lives than they can. He will deepen their joys, expand their vision, quicken their minds, strengthen their muscles, lift their spirits, multiply their blessings, increase their opportunities, comfort their souls, raise up friends, and pour out peace. Whoever will lose his life in the service of God will find eternal life” (“Jesus Christ—Gifts and Expectations,”</a:t>
            </a:r>
            <a:r>
              <a:rPr lang="en-US" i="1" dirty="0">
                <a:solidFill>
                  <a:schemeClr val="bg1"/>
                </a:solidFill>
                <a:effectLst>
                  <a:outerShdw blurRad="38100" dist="38100" dir="2700000" algn="tl">
                    <a:srgbClr val="000000">
                      <a:alpha val="43137"/>
                    </a:srgbClr>
                  </a:outerShdw>
                </a:effectLst>
                <a:latin typeface="+mj-lt"/>
              </a:rPr>
              <a:t> Ensign,</a:t>
            </a:r>
            <a:r>
              <a:rPr lang="en-US" dirty="0">
                <a:solidFill>
                  <a:schemeClr val="bg1"/>
                </a:solidFill>
                <a:effectLst>
                  <a:outerShdw blurRad="38100" dist="38100" dir="2700000" algn="tl">
                    <a:srgbClr val="000000">
                      <a:alpha val="43137"/>
                    </a:srgbClr>
                  </a:outerShdw>
                </a:effectLst>
                <a:latin typeface="+mj-lt"/>
              </a:rPr>
              <a:t> Dec. 1988, 4).</a:t>
            </a:r>
          </a:p>
        </p:txBody>
      </p:sp>
      <p:sp>
        <p:nvSpPr>
          <p:cNvPr id="5" name="Rectángulo 4">
            <a:extLst>
              <a:ext uri="{FF2B5EF4-FFF2-40B4-BE49-F238E27FC236}">
                <a16:creationId xmlns:a16="http://schemas.microsoft.com/office/drawing/2014/main" id="{9D579965-D80D-4D77-966D-6B63F7185215}"/>
              </a:ext>
            </a:extLst>
          </p:cNvPr>
          <p:cNvSpPr/>
          <p:nvPr/>
        </p:nvSpPr>
        <p:spPr>
          <a:xfrm>
            <a:off x="861391" y="3581403"/>
            <a:ext cx="100318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experienced similar blessings for leaving behind worldly concerns in order to follow the Savior?</a:t>
            </a:r>
          </a:p>
        </p:txBody>
      </p:sp>
      <p:sp>
        <p:nvSpPr>
          <p:cNvPr id="6" name="Rectángulo 5">
            <a:extLst>
              <a:ext uri="{FF2B5EF4-FFF2-40B4-BE49-F238E27FC236}">
                <a16:creationId xmlns:a16="http://schemas.microsoft.com/office/drawing/2014/main" id="{C7BD99E1-70DF-4FA1-923E-03A4B237163A}"/>
              </a:ext>
            </a:extLst>
          </p:cNvPr>
          <p:cNvSpPr/>
          <p:nvPr/>
        </p:nvSpPr>
        <p:spPr>
          <a:xfrm>
            <a:off x="861391" y="4227734"/>
            <a:ext cx="100318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to respond </a:t>
            </a:r>
            <a:r>
              <a:rPr lang="en-US" b="1" i="1" dirty="0">
                <a:solidFill>
                  <a:schemeClr val="bg1"/>
                </a:solidFill>
                <a:latin typeface="Arial" panose="020B0604020202020204" pitchFamily="34" charset="0"/>
                <a:cs typeface="Arial" panose="020B0604020202020204" pitchFamily="34" charset="0"/>
              </a:rPr>
              <a:t>immediately</a:t>
            </a:r>
            <a:r>
              <a:rPr lang="en-US" b="1" dirty="0">
                <a:solidFill>
                  <a:schemeClr val="bg1"/>
                </a:solidFill>
                <a:latin typeface="Arial" panose="020B0604020202020204" pitchFamily="34" charset="0"/>
                <a:cs typeface="Arial" panose="020B0604020202020204" pitchFamily="34" charset="0"/>
              </a:rPr>
              <a:t> to the Savior’s invitations to follow Him?</a:t>
            </a:r>
          </a:p>
        </p:txBody>
      </p:sp>
      <p:sp>
        <p:nvSpPr>
          <p:cNvPr id="7" name="Rectángulo 6">
            <a:extLst>
              <a:ext uri="{FF2B5EF4-FFF2-40B4-BE49-F238E27FC236}">
                <a16:creationId xmlns:a16="http://schemas.microsoft.com/office/drawing/2014/main" id="{8910ADD3-1CD7-4FC7-AA56-CD9F37D24603}"/>
              </a:ext>
            </a:extLst>
          </p:cNvPr>
          <p:cNvSpPr/>
          <p:nvPr/>
        </p:nvSpPr>
        <p:spPr>
          <a:xfrm>
            <a:off x="861390" y="4874065"/>
            <a:ext cx="80970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you better respond to the Savior’s invitations to follow Him?</a:t>
            </a:r>
          </a:p>
        </p:txBody>
      </p:sp>
    </p:spTree>
    <p:extLst>
      <p:ext uri="{BB962C8B-B14F-4D97-AF65-F5344CB8AC3E}">
        <p14:creationId xmlns:p14="http://schemas.microsoft.com/office/powerpoint/2010/main" val="4069409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sp>
        <p:nvSpPr>
          <p:cNvPr id="2" name="Rectángulo 1">
            <a:extLst>
              <a:ext uri="{FF2B5EF4-FFF2-40B4-BE49-F238E27FC236}">
                <a16:creationId xmlns:a16="http://schemas.microsoft.com/office/drawing/2014/main" id="{00263499-5540-4005-BDDD-B8733C473098}"/>
              </a:ext>
            </a:extLst>
          </p:cNvPr>
          <p:cNvSpPr/>
          <p:nvPr/>
        </p:nvSpPr>
        <p:spPr>
          <a:xfrm>
            <a:off x="1811814" y="2767280"/>
            <a:ext cx="8568371" cy="1323439"/>
          </a:xfrm>
          <a:prstGeom prst="rect">
            <a:avLst/>
          </a:prstGeom>
        </p:spPr>
        <p:txBody>
          <a:bodyPr wrap="none">
            <a:spAutoFit/>
          </a:bodyPr>
          <a:lstStyle/>
          <a:p>
            <a:pPr algn="ctr"/>
            <a:r>
              <a:rPr lang="en-US" sz="4000" dirty="0">
                <a:solidFill>
                  <a:srgbClr val="00B050"/>
                </a:solidFill>
                <a:latin typeface="Trebuchet MS" panose="020B0603020202020204" pitchFamily="34" charset="0"/>
              </a:rPr>
              <a:t>“Jesus goes about Galilee teaching, </a:t>
            </a:r>
          </a:p>
          <a:p>
            <a:pPr algn="ctr"/>
            <a:r>
              <a:rPr lang="en-US" sz="4000" dirty="0">
                <a:solidFill>
                  <a:srgbClr val="00B050"/>
                </a:solidFill>
                <a:latin typeface="Trebuchet MS" panose="020B0603020202020204" pitchFamily="34" charset="0"/>
              </a:rPr>
              <a:t>preaching, and healing”</a:t>
            </a:r>
          </a:p>
        </p:txBody>
      </p:sp>
      <p:sp>
        <p:nvSpPr>
          <p:cNvPr id="4" name="Rectángulo 3">
            <a:extLst>
              <a:ext uri="{FF2B5EF4-FFF2-40B4-BE49-F238E27FC236}">
                <a16:creationId xmlns:a16="http://schemas.microsoft.com/office/drawing/2014/main" id="{5E31D176-9578-4F05-85EE-5C4ED1F1F6F0}"/>
              </a:ext>
            </a:extLst>
          </p:cNvPr>
          <p:cNvSpPr/>
          <p:nvPr/>
        </p:nvSpPr>
        <p:spPr>
          <a:xfrm>
            <a:off x="1113182" y="968273"/>
            <a:ext cx="1967205" cy="369332"/>
          </a:xfrm>
          <a:prstGeom prst="rect">
            <a:avLst/>
          </a:prstGeom>
        </p:spPr>
        <p:txBody>
          <a:bodyPr wrap="none">
            <a:spAutoFit/>
          </a:bodyPr>
          <a:lstStyle/>
          <a:p>
            <a:pPr fontAlgn="base"/>
            <a:r>
              <a:rPr lang="en-US" b="1" dirty="0">
                <a:solidFill>
                  <a:schemeClr val="bg1">
                    <a:lumMod val="95000"/>
                    <a:lumOff val="5000"/>
                  </a:schemeClr>
                </a:solidFill>
                <a:latin typeface="Arial" panose="020B0604020202020204" pitchFamily="34" charset="0"/>
                <a:cs typeface="Arial" panose="020B0604020202020204" pitchFamily="34" charset="0"/>
              </a:rPr>
              <a:t>Matthew 4:23-25</a:t>
            </a:r>
            <a:endParaRPr lang="en-US" b="1" i="0" dirty="0">
              <a:solidFill>
                <a:schemeClr val="bg1">
                  <a:lumMod val="95000"/>
                  <a:lumOff val="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241090"/>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pic>
        <p:nvPicPr>
          <p:cNvPr id="2" name="Elementos multimedia en línea 1" title="Spiritual Whirlwinds">
            <a:hlinkClick r:id="" action="ppaction://media"/>
            <a:extLst>
              <a:ext uri="{FF2B5EF4-FFF2-40B4-BE49-F238E27FC236}">
                <a16:creationId xmlns:a16="http://schemas.microsoft.com/office/drawing/2014/main" id="{5ADDDF4C-CA17-4928-AE6B-E62B60D36BAF}"/>
              </a:ext>
            </a:extLst>
          </p:cNvPr>
          <p:cNvPicPr>
            <a:picLocks noRot="1" noChangeAspect="1"/>
          </p:cNvPicPr>
          <p:nvPr>
            <a:videoFile r:link="rId1"/>
          </p:nvPr>
        </p:nvPicPr>
        <p:blipFill>
          <a:blip r:embed="rId3"/>
          <a:stretch>
            <a:fillRect/>
          </a:stretch>
        </p:blipFill>
        <p:spPr>
          <a:xfrm>
            <a:off x="2060713" y="1263926"/>
            <a:ext cx="8070574" cy="4539698"/>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34647027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sp>
        <p:nvSpPr>
          <p:cNvPr id="2" name="Rectángulo 1">
            <a:extLst>
              <a:ext uri="{FF2B5EF4-FFF2-40B4-BE49-F238E27FC236}">
                <a16:creationId xmlns:a16="http://schemas.microsoft.com/office/drawing/2014/main" id="{B23E4BC7-859C-4A25-BDA2-2E3830B4D5A2}"/>
              </a:ext>
            </a:extLst>
          </p:cNvPr>
          <p:cNvSpPr/>
          <p:nvPr/>
        </p:nvSpPr>
        <p:spPr>
          <a:xfrm>
            <a:off x="4064834" y="2875002"/>
            <a:ext cx="4062331" cy="1107996"/>
          </a:xfrm>
          <a:prstGeom prst="rect">
            <a:avLst/>
          </a:prstGeom>
        </p:spPr>
        <p:txBody>
          <a:bodyPr wrap="none">
            <a:spAutoFit/>
          </a:bodyPr>
          <a:lstStyle/>
          <a:p>
            <a:pPr fontAlgn="base"/>
            <a:r>
              <a:rPr lang="en-US" sz="6600" b="1" dirty="0">
                <a:solidFill>
                  <a:schemeClr val="bg1"/>
                </a:solidFill>
                <a:latin typeface="Times New Roman" panose="02020603050405020304" pitchFamily="18" charset="0"/>
                <a:cs typeface="Times New Roman" panose="02020603050405020304" pitchFamily="18" charset="0"/>
              </a:rPr>
              <a:t>Matthew 4</a:t>
            </a:r>
            <a:endParaRPr lang="en-US" sz="6600" b="1"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sp>
        <p:nvSpPr>
          <p:cNvPr id="2" name="Rectángulo 1">
            <a:extLst>
              <a:ext uri="{FF2B5EF4-FFF2-40B4-BE49-F238E27FC236}">
                <a16:creationId xmlns:a16="http://schemas.microsoft.com/office/drawing/2014/main" id="{F510D6E1-BF98-427F-AE47-7B299FCA04EE}"/>
              </a:ext>
            </a:extLst>
          </p:cNvPr>
          <p:cNvSpPr/>
          <p:nvPr/>
        </p:nvSpPr>
        <p:spPr>
          <a:xfrm>
            <a:off x="1113182" y="968273"/>
            <a:ext cx="1826206"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4:1-11</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9345F36-FD3F-47E5-88CA-EB1CF306EB99}"/>
              </a:ext>
            </a:extLst>
          </p:cNvPr>
          <p:cNvSpPr/>
          <p:nvPr/>
        </p:nvSpPr>
        <p:spPr>
          <a:xfrm>
            <a:off x="2026285" y="3075057"/>
            <a:ext cx="7967759" cy="707886"/>
          </a:xfrm>
          <a:prstGeom prst="rect">
            <a:avLst/>
          </a:prstGeom>
        </p:spPr>
        <p:txBody>
          <a:bodyPr wrap="none">
            <a:spAutoFit/>
          </a:bodyPr>
          <a:lstStyle/>
          <a:p>
            <a:r>
              <a:rPr lang="en-US" sz="4000" dirty="0">
                <a:solidFill>
                  <a:srgbClr val="00B050"/>
                </a:solidFill>
                <a:latin typeface="ZoramldsLat-Regular"/>
              </a:rPr>
              <a:t>“Jesus resists the devil’s temptations”</a:t>
            </a:r>
            <a:endParaRPr lang="en-US" sz="4000" dirty="0">
              <a:solidFill>
                <a:srgbClr val="00B050"/>
              </a:solidFill>
            </a:endParaRPr>
          </a:p>
        </p:txBody>
      </p:sp>
    </p:spTree>
    <p:extLst>
      <p:ext uri="{BB962C8B-B14F-4D97-AF65-F5344CB8AC3E}">
        <p14:creationId xmlns:p14="http://schemas.microsoft.com/office/powerpoint/2010/main" val="2332546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7CA93A34-336E-4F32-8465-F1409BF5B39B}"/>
              </a:ext>
            </a:extLst>
          </p:cNvPr>
          <p:cNvSpPr/>
          <p:nvPr/>
        </p:nvSpPr>
        <p:spPr>
          <a:xfrm>
            <a:off x="902884" y="3368042"/>
            <a:ext cx="1774845"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2AD43A71-95E2-45BD-8166-06AB6203D7E6}"/>
              </a:ext>
            </a:extLst>
          </p:cNvPr>
          <p:cNvSpPr/>
          <p:nvPr/>
        </p:nvSpPr>
        <p:spPr>
          <a:xfrm>
            <a:off x="899668" y="3733374"/>
            <a:ext cx="8880436" cy="61888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sp>
        <p:nvSpPr>
          <p:cNvPr id="2" name="Rectángulo 1">
            <a:extLst>
              <a:ext uri="{FF2B5EF4-FFF2-40B4-BE49-F238E27FC236}">
                <a16:creationId xmlns:a16="http://schemas.microsoft.com/office/drawing/2014/main" id="{34522A6A-A528-44FE-815C-DD41976F2A9E}"/>
              </a:ext>
            </a:extLst>
          </p:cNvPr>
          <p:cNvSpPr/>
          <p:nvPr/>
        </p:nvSpPr>
        <p:spPr>
          <a:xfrm>
            <a:off x="887896" y="998739"/>
            <a:ext cx="83091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you do? Why were you able, or unable, to maintain your focus?</a:t>
            </a:r>
          </a:p>
        </p:txBody>
      </p:sp>
      <p:sp>
        <p:nvSpPr>
          <p:cNvPr id="4" name="Rectángulo 3">
            <a:extLst>
              <a:ext uri="{FF2B5EF4-FFF2-40B4-BE49-F238E27FC236}">
                <a16:creationId xmlns:a16="http://schemas.microsoft.com/office/drawing/2014/main" id="{BC2D4079-F334-45DF-9E3F-73F6D2AE2601}"/>
              </a:ext>
            </a:extLst>
          </p:cNvPr>
          <p:cNvSpPr/>
          <p:nvPr/>
        </p:nvSpPr>
        <p:spPr>
          <a:xfrm>
            <a:off x="887896" y="1562745"/>
            <a:ext cx="559640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you think about during the 30 seconds?</a:t>
            </a:r>
          </a:p>
        </p:txBody>
      </p:sp>
      <p:sp>
        <p:nvSpPr>
          <p:cNvPr id="5" name="Rectángulo 4">
            <a:extLst>
              <a:ext uri="{FF2B5EF4-FFF2-40B4-BE49-F238E27FC236}">
                <a16:creationId xmlns:a16="http://schemas.microsoft.com/office/drawing/2014/main" id="{3FFA8473-D7ED-4D92-BA64-7EF97A580836}"/>
              </a:ext>
            </a:extLst>
          </p:cNvPr>
          <p:cNvSpPr/>
          <p:nvPr/>
        </p:nvSpPr>
        <p:spPr>
          <a:xfrm>
            <a:off x="887896" y="2072165"/>
            <a:ext cx="95945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this experience like our efforts to stay focused on obeying Heavenly Father’s commandments? </a:t>
            </a:r>
          </a:p>
        </p:txBody>
      </p:sp>
      <p:sp>
        <p:nvSpPr>
          <p:cNvPr id="6" name="Rectángulo 5">
            <a:extLst>
              <a:ext uri="{FF2B5EF4-FFF2-40B4-BE49-F238E27FC236}">
                <a16:creationId xmlns:a16="http://schemas.microsoft.com/office/drawing/2014/main" id="{A071343A-A572-4F89-A9A1-F576D13CAD7B}"/>
              </a:ext>
            </a:extLst>
          </p:cNvPr>
          <p:cNvSpPr/>
          <p:nvPr/>
        </p:nvSpPr>
        <p:spPr>
          <a:xfrm>
            <a:off x="887896" y="2858584"/>
            <a:ext cx="38138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does Satan tempt us to sin?</a:t>
            </a:r>
          </a:p>
        </p:txBody>
      </p:sp>
      <p:sp>
        <p:nvSpPr>
          <p:cNvPr id="7" name="Rectángulo 6">
            <a:extLst>
              <a:ext uri="{FF2B5EF4-FFF2-40B4-BE49-F238E27FC236}">
                <a16:creationId xmlns:a16="http://schemas.microsoft.com/office/drawing/2014/main" id="{6DC7580C-396D-4493-9DFB-16493B85AFEB}"/>
              </a:ext>
            </a:extLst>
          </p:cNvPr>
          <p:cNvSpPr/>
          <p:nvPr/>
        </p:nvSpPr>
        <p:spPr>
          <a:xfrm>
            <a:off x="899668" y="3364827"/>
            <a:ext cx="176307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Matthew 4:1-2 </a:t>
            </a:r>
          </a:p>
        </p:txBody>
      </p:sp>
      <p:sp>
        <p:nvSpPr>
          <p:cNvPr id="8" name="Rectángulo 7">
            <a:extLst>
              <a:ext uri="{FF2B5EF4-FFF2-40B4-BE49-F238E27FC236}">
                <a16:creationId xmlns:a16="http://schemas.microsoft.com/office/drawing/2014/main" id="{8433C799-A1C3-4808-92BA-2A11D13F04DD}"/>
              </a:ext>
            </a:extLst>
          </p:cNvPr>
          <p:cNvSpPr/>
          <p:nvPr/>
        </p:nvSpPr>
        <p:spPr>
          <a:xfrm>
            <a:off x="887896" y="3737336"/>
            <a:ext cx="9594574"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was Jesus led up of the Spirit into the wilderness to be tempted of the devil.</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when he had fasted forty days and forty nights, he was afterward an hungred.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0C9A6FA7-116F-4FA4-959E-6ADD4FCF2F14}"/>
              </a:ext>
            </a:extLst>
          </p:cNvPr>
          <p:cNvSpPr/>
          <p:nvPr/>
        </p:nvSpPr>
        <p:spPr>
          <a:xfrm>
            <a:off x="899668" y="4489407"/>
            <a:ext cx="97403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fasting and communing with Heavenly Father have helped Jesus prepare for His earthly ministry?</a:t>
            </a:r>
          </a:p>
        </p:txBody>
      </p:sp>
      <p:sp>
        <p:nvSpPr>
          <p:cNvPr id="10" name="Rectángulo 9">
            <a:extLst>
              <a:ext uri="{FF2B5EF4-FFF2-40B4-BE49-F238E27FC236}">
                <a16:creationId xmlns:a16="http://schemas.microsoft.com/office/drawing/2014/main" id="{CFAC66F2-B048-4FF7-B013-34FD64732681}"/>
              </a:ext>
            </a:extLst>
          </p:cNvPr>
          <p:cNvSpPr/>
          <p:nvPr/>
        </p:nvSpPr>
        <p:spPr>
          <a:xfrm>
            <a:off x="887895" y="5170086"/>
            <a:ext cx="97403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After Jesus had spent this time in fasting and communion with His Father, what did Satan seek to do?</a:t>
            </a:r>
          </a:p>
        </p:txBody>
      </p:sp>
    </p:spTree>
    <p:extLst>
      <p:ext uri="{BB962C8B-B14F-4D97-AF65-F5344CB8AC3E}">
        <p14:creationId xmlns:p14="http://schemas.microsoft.com/office/powerpoint/2010/main" val="383291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plus(in)">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2"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p:bldP spid="4" grpId="0"/>
      <p:bldP spid="5" grpId="0"/>
      <p:bldP spid="6" grpId="1"/>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EE46345B-09B5-4F57-95B0-94DC34DDEA3B}"/>
              </a:ext>
            </a:extLst>
          </p:cNvPr>
          <p:cNvSpPr/>
          <p:nvPr/>
        </p:nvSpPr>
        <p:spPr>
          <a:xfrm>
            <a:off x="977699" y="982574"/>
            <a:ext cx="1762021" cy="746511"/>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7429240-B966-4566-8C3A-FC723C993C6C}"/>
              </a:ext>
            </a:extLst>
          </p:cNvPr>
          <p:cNvSpPr/>
          <p:nvPr/>
        </p:nvSpPr>
        <p:spPr>
          <a:xfrm>
            <a:off x="977700" y="1350993"/>
            <a:ext cx="9677046" cy="92333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sp>
        <p:nvSpPr>
          <p:cNvPr id="2" name="Rectángulo 1">
            <a:extLst>
              <a:ext uri="{FF2B5EF4-FFF2-40B4-BE49-F238E27FC236}">
                <a16:creationId xmlns:a16="http://schemas.microsoft.com/office/drawing/2014/main" id="{7798F189-02AD-4D07-8078-8695E43C7E7A}"/>
              </a:ext>
            </a:extLst>
          </p:cNvPr>
          <p:cNvSpPr/>
          <p:nvPr/>
        </p:nvSpPr>
        <p:spPr>
          <a:xfrm>
            <a:off x="899917" y="968273"/>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4:5, 8</a:t>
            </a:r>
          </a:p>
        </p:txBody>
      </p:sp>
      <p:sp>
        <p:nvSpPr>
          <p:cNvPr id="4" name="Rectángulo 3">
            <a:extLst>
              <a:ext uri="{FF2B5EF4-FFF2-40B4-BE49-F238E27FC236}">
                <a16:creationId xmlns:a16="http://schemas.microsoft.com/office/drawing/2014/main" id="{AF534BF5-D85E-4B57-9AA4-E98C091E6C4C}"/>
              </a:ext>
            </a:extLst>
          </p:cNvPr>
          <p:cNvSpPr/>
          <p:nvPr/>
        </p:nvSpPr>
        <p:spPr>
          <a:xfrm>
            <a:off x="899916" y="1337605"/>
            <a:ext cx="9754831"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Then the devil taketh him up into the holy city, and setteth him on a pinnacle of the temple,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Again, the devil taketh him up into an exceeding high mountain, and sheweth him all the kingdoms of the world, and the glory of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8374E71-FD83-4DB7-9F2C-2ED7F39206BC}"/>
              </a:ext>
            </a:extLst>
          </p:cNvPr>
          <p:cNvSpPr/>
          <p:nvPr/>
        </p:nvSpPr>
        <p:spPr>
          <a:xfrm>
            <a:off x="899915" y="2307101"/>
            <a:ext cx="97548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desire did Satan try to appeal to when he tempted Jesus, who had been fasting, to turn the stones into bread? </a:t>
            </a:r>
          </a:p>
        </p:txBody>
      </p:sp>
      <p:sp>
        <p:nvSpPr>
          <p:cNvPr id="6" name="Rectángulo 5">
            <a:extLst>
              <a:ext uri="{FF2B5EF4-FFF2-40B4-BE49-F238E27FC236}">
                <a16:creationId xmlns:a16="http://schemas.microsoft.com/office/drawing/2014/main" id="{C9B94D98-94A2-4017-8CCC-2259B12C7BDE}"/>
              </a:ext>
            </a:extLst>
          </p:cNvPr>
          <p:cNvSpPr/>
          <p:nvPr/>
        </p:nvSpPr>
        <p:spPr>
          <a:xfrm>
            <a:off x="899914" y="2999598"/>
            <a:ext cx="89862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false about Satan’s offer to give Jesus the kingdoms of the world?</a:t>
            </a:r>
          </a:p>
        </p:txBody>
      </p:sp>
      <p:sp>
        <p:nvSpPr>
          <p:cNvPr id="8" name="Rectángulo 7">
            <a:extLst>
              <a:ext uri="{FF2B5EF4-FFF2-40B4-BE49-F238E27FC236}">
                <a16:creationId xmlns:a16="http://schemas.microsoft.com/office/drawing/2014/main" id="{95D5C296-E627-427A-92B2-E826B0463093}"/>
              </a:ext>
            </a:extLst>
          </p:cNvPr>
          <p:cNvSpPr/>
          <p:nvPr/>
        </p:nvSpPr>
        <p:spPr>
          <a:xfrm>
            <a:off x="899914" y="3489071"/>
            <a:ext cx="98873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else does this account illustrate about the devil’s strategies to tempt us to sin?</a:t>
            </a:r>
          </a:p>
        </p:txBody>
      </p:sp>
      <p:sp>
        <p:nvSpPr>
          <p:cNvPr id="9" name="Rectángulo 8">
            <a:extLst>
              <a:ext uri="{FF2B5EF4-FFF2-40B4-BE49-F238E27FC236}">
                <a16:creationId xmlns:a16="http://schemas.microsoft.com/office/drawing/2014/main" id="{1225F323-E7FC-41AF-AAFD-694291F62FE3}"/>
              </a:ext>
            </a:extLst>
          </p:cNvPr>
          <p:cNvSpPr/>
          <p:nvPr/>
        </p:nvSpPr>
        <p:spPr>
          <a:xfrm>
            <a:off x="899913" y="3922928"/>
            <a:ext cx="79922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similar about the Savior’s responses to each temptation?</a:t>
            </a:r>
          </a:p>
        </p:txBody>
      </p:sp>
    </p:spTree>
    <p:extLst>
      <p:ext uri="{BB962C8B-B14F-4D97-AF65-F5344CB8AC3E}">
        <p14:creationId xmlns:p14="http://schemas.microsoft.com/office/powerpoint/2010/main" val="277680577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80">
                                          <p:stCondLst>
                                            <p:cond delay="0"/>
                                          </p:stCondLst>
                                        </p:cTn>
                                        <p:tgtEl>
                                          <p:spTgt spid="8">
                                            <p:txEl>
                                              <p:pRg st="0" end="0"/>
                                            </p:txEl>
                                          </p:spTgt>
                                        </p:tgtEl>
                                      </p:cBhvr>
                                    </p:animEffect>
                                    <p:anim calcmode="lin" valueType="num">
                                      <p:cBhvr>
                                        <p:cTn id="23"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xEl>
                                              <p:pRg st="0" end="0"/>
                                            </p:txEl>
                                          </p:spTgt>
                                        </p:tgtEl>
                                      </p:cBhvr>
                                      <p:to x="100000" y="60000"/>
                                    </p:animScale>
                                    <p:animScale>
                                      <p:cBhvr>
                                        <p:cTn id="29" dur="166" decel="50000">
                                          <p:stCondLst>
                                            <p:cond delay="676"/>
                                          </p:stCondLst>
                                        </p:cTn>
                                        <p:tgtEl>
                                          <p:spTgt spid="8">
                                            <p:txEl>
                                              <p:pRg st="0" end="0"/>
                                            </p:txEl>
                                          </p:spTgt>
                                        </p:tgtEl>
                                      </p:cBhvr>
                                      <p:to x="100000" y="100000"/>
                                    </p:animScale>
                                    <p:animScale>
                                      <p:cBhvr>
                                        <p:cTn id="30" dur="26">
                                          <p:stCondLst>
                                            <p:cond delay="1312"/>
                                          </p:stCondLst>
                                        </p:cTn>
                                        <p:tgtEl>
                                          <p:spTgt spid="8">
                                            <p:txEl>
                                              <p:pRg st="0" end="0"/>
                                            </p:txEl>
                                          </p:spTgt>
                                        </p:tgtEl>
                                      </p:cBhvr>
                                      <p:to x="100000" y="80000"/>
                                    </p:animScale>
                                    <p:animScale>
                                      <p:cBhvr>
                                        <p:cTn id="31" dur="166" decel="50000">
                                          <p:stCondLst>
                                            <p:cond delay="1338"/>
                                          </p:stCondLst>
                                        </p:cTn>
                                        <p:tgtEl>
                                          <p:spTgt spid="8">
                                            <p:txEl>
                                              <p:pRg st="0" end="0"/>
                                            </p:txEl>
                                          </p:spTgt>
                                        </p:tgtEl>
                                      </p:cBhvr>
                                      <p:to x="100000" y="100000"/>
                                    </p:animScale>
                                    <p:animScale>
                                      <p:cBhvr>
                                        <p:cTn id="32" dur="26">
                                          <p:stCondLst>
                                            <p:cond delay="1642"/>
                                          </p:stCondLst>
                                        </p:cTn>
                                        <p:tgtEl>
                                          <p:spTgt spid="8">
                                            <p:txEl>
                                              <p:pRg st="0" end="0"/>
                                            </p:txEl>
                                          </p:spTgt>
                                        </p:tgtEl>
                                      </p:cBhvr>
                                      <p:to x="100000" y="90000"/>
                                    </p:animScale>
                                    <p:animScale>
                                      <p:cBhvr>
                                        <p:cTn id="33" dur="166" decel="50000">
                                          <p:stCondLst>
                                            <p:cond delay="1668"/>
                                          </p:stCondLst>
                                        </p:cTn>
                                        <p:tgtEl>
                                          <p:spTgt spid="8">
                                            <p:txEl>
                                              <p:pRg st="0" end="0"/>
                                            </p:txEl>
                                          </p:spTgt>
                                        </p:tgtEl>
                                      </p:cBhvr>
                                      <p:to x="100000" y="100000"/>
                                    </p:animScale>
                                    <p:animScale>
                                      <p:cBhvr>
                                        <p:cTn id="34" dur="26">
                                          <p:stCondLst>
                                            <p:cond delay="1808"/>
                                          </p:stCondLst>
                                        </p:cTn>
                                        <p:tgtEl>
                                          <p:spTgt spid="8">
                                            <p:txEl>
                                              <p:pRg st="0" end="0"/>
                                            </p:txEl>
                                          </p:spTgt>
                                        </p:tgtEl>
                                      </p:cBhvr>
                                      <p:to x="100000" y="95000"/>
                                    </p:animScale>
                                    <p:animScale>
                                      <p:cBhvr>
                                        <p:cTn id="35" dur="166" decel="50000">
                                          <p:stCondLst>
                                            <p:cond delay="1834"/>
                                          </p:stCondLst>
                                        </p:cTn>
                                        <p:tgtEl>
                                          <p:spTgt spid="8">
                                            <p:txEl>
                                              <p:pRg st="0" end="0"/>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9">
                                            <p:txEl>
                                              <p:pRg st="0" end="0"/>
                                            </p:txEl>
                                          </p:spTgt>
                                        </p:tgtEl>
                                        <p:attrNameLst>
                                          <p:attrName>style.visibility</p:attrName>
                                        </p:attrNameLst>
                                      </p:cBhvr>
                                      <p:to>
                                        <p:strVal val="visible"/>
                                      </p:to>
                                    </p:set>
                                    <p:anim calcmode="lin" valueType="num">
                                      <p:cBhvr>
                                        <p:cTn id="40"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pic>
        <p:nvPicPr>
          <p:cNvPr id="2" name="Elementos multimedia en línea 1" title="Chapter 11: Jesus Is Tempted">
            <a:hlinkClick r:id="" action="ppaction://media"/>
            <a:extLst>
              <a:ext uri="{FF2B5EF4-FFF2-40B4-BE49-F238E27FC236}">
                <a16:creationId xmlns:a16="http://schemas.microsoft.com/office/drawing/2014/main" id="{98B5D728-30BE-4763-9B69-207F4965CDD9}"/>
              </a:ext>
            </a:extLst>
          </p:cNvPr>
          <p:cNvPicPr>
            <a:picLocks noRot="1" noChangeAspect="1"/>
          </p:cNvPicPr>
          <p:nvPr>
            <a:videoFile r:link="rId1"/>
          </p:nvPr>
        </p:nvPicPr>
        <p:blipFill>
          <a:blip r:embed="rId3"/>
          <a:stretch>
            <a:fillRect/>
          </a:stretch>
        </p:blipFill>
        <p:spPr>
          <a:xfrm>
            <a:off x="1908313" y="1290431"/>
            <a:ext cx="8004313" cy="4502426"/>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2324034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sp>
        <p:nvSpPr>
          <p:cNvPr id="2" name="Rectángulo 1">
            <a:extLst>
              <a:ext uri="{FF2B5EF4-FFF2-40B4-BE49-F238E27FC236}">
                <a16:creationId xmlns:a16="http://schemas.microsoft.com/office/drawing/2014/main" id="{3A87A5FF-6BD8-4981-8341-7BA39BE50670}"/>
              </a:ext>
            </a:extLst>
          </p:cNvPr>
          <p:cNvSpPr/>
          <p:nvPr/>
        </p:nvSpPr>
        <p:spPr>
          <a:xfrm>
            <a:off x="741678" y="779683"/>
            <a:ext cx="196720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4:12-17</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E052721-48C4-45C9-A161-BC1FE164FD6A}"/>
              </a:ext>
            </a:extLst>
          </p:cNvPr>
          <p:cNvSpPr/>
          <p:nvPr/>
        </p:nvSpPr>
        <p:spPr>
          <a:xfrm>
            <a:off x="2806477" y="3013501"/>
            <a:ext cx="6579045" cy="830997"/>
          </a:xfrm>
          <a:prstGeom prst="rect">
            <a:avLst/>
          </a:prstGeom>
        </p:spPr>
        <p:txBody>
          <a:bodyPr wrap="none">
            <a:spAutoFit/>
          </a:bodyPr>
          <a:lstStyle/>
          <a:p>
            <a:r>
              <a:rPr lang="en-US" sz="4800" dirty="0">
                <a:solidFill>
                  <a:srgbClr val="00B050"/>
                </a:solidFill>
                <a:latin typeface="Ebrima" panose="02000000000000000000" pitchFamily="2" charset="0"/>
                <a:ea typeface="Ebrima" panose="02000000000000000000" pitchFamily="2" charset="0"/>
                <a:cs typeface="Ebrima" panose="02000000000000000000" pitchFamily="2" charset="0"/>
              </a:rPr>
              <a:t>“Jesus dwells in Galilee”</a:t>
            </a:r>
          </a:p>
        </p:txBody>
      </p:sp>
    </p:spTree>
    <p:extLst>
      <p:ext uri="{BB962C8B-B14F-4D97-AF65-F5344CB8AC3E}">
        <p14:creationId xmlns:p14="http://schemas.microsoft.com/office/powerpoint/2010/main" val="3305311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sp>
        <p:nvSpPr>
          <p:cNvPr id="6" name="Rectángulo 5">
            <a:extLst>
              <a:ext uri="{FF2B5EF4-FFF2-40B4-BE49-F238E27FC236}">
                <a16:creationId xmlns:a16="http://schemas.microsoft.com/office/drawing/2014/main" id="{B9B14BD7-442F-4342-B469-49646AA55703}"/>
              </a:ext>
            </a:extLst>
          </p:cNvPr>
          <p:cNvSpPr/>
          <p:nvPr/>
        </p:nvSpPr>
        <p:spPr>
          <a:xfrm>
            <a:off x="834443" y="968273"/>
            <a:ext cx="19672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4:18-22</a:t>
            </a:r>
            <a:endParaRPr lang="en-US" b="1"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FD1154F6-E86A-4EDA-82ED-05BEB982D2F5}"/>
              </a:ext>
            </a:extLst>
          </p:cNvPr>
          <p:cNvSpPr/>
          <p:nvPr/>
        </p:nvSpPr>
        <p:spPr>
          <a:xfrm>
            <a:off x="2286303" y="2767280"/>
            <a:ext cx="7619394" cy="1323439"/>
          </a:xfrm>
          <a:prstGeom prst="rect">
            <a:avLst/>
          </a:prstGeom>
        </p:spPr>
        <p:txBody>
          <a:bodyPr wrap="none">
            <a:spAutoFit/>
          </a:bodyPr>
          <a:lstStyle/>
          <a:p>
            <a:pPr algn="ctr"/>
            <a:r>
              <a:rPr lang="en-US" sz="4000" dirty="0">
                <a:solidFill>
                  <a:srgbClr val="00B050"/>
                </a:solidFill>
                <a:latin typeface="Trebuchet MS" panose="020B0603020202020204" pitchFamily="34" charset="0"/>
              </a:rPr>
              <a:t>“Jesus calls Peter and others to </a:t>
            </a:r>
          </a:p>
          <a:p>
            <a:pPr algn="ctr"/>
            <a:r>
              <a:rPr lang="en-US" sz="4000" dirty="0">
                <a:solidFill>
                  <a:srgbClr val="00B050"/>
                </a:solidFill>
                <a:latin typeface="Trebuchet MS" panose="020B0603020202020204" pitchFamily="34" charset="0"/>
              </a:rPr>
              <a:t>follow Him”</a:t>
            </a:r>
          </a:p>
        </p:txBody>
      </p:sp>
    </p:spTree>
    <p:extLst>
      <p:ext uri="{BB962C8B-B14F-4D97-AF65-F5344CB8AC3E}">
        <p14:creationId xmlns:p14="http://schemas.microsoft.com/office/powerpoint/2010/main" val="1324541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1600" b="1" dirty="0">
                <a:solidFill>
                  <a:srgbClr val="B9DF63"/>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8</a:t>
            </a:r>
          </a:p>
        </p:txBody>
      </p:sp>
      <p:pic>
        <p:nvPicPr>
          <p:cNvPr id="4" name="Imagen 3">
            <a:extLst>
              <a:ext uri="{FF2B5EF4-FFF2-40B4-BE49-F238E27FC236}">
                <a16:creationId xmlns:a16="http://schemas.microsoft.com/office/drawing/2014/main" id="{65184A89-03CB-4844-84A1-01F0FD63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992" y="779683"/>
            <a:ext cx="6096000" cy="4572000"/>
          </a:xfrm>
          <a:prstGeom prst="rect">
            <a:avLst/>
          </a:prstGeom>
        </p:spPr>
      </p:pic>
      <p:sp>
        <p:nvSpPr>
          <p:cNvPr id="5" name="Rectángulo 4">
            <a:extLst>
              <a:ext uri="{FF2B5EF4-FFF2-40B4-BE49-F238E27FC236}">
                <a16:creationId xmlns:a16="http://schemas.microsoft.com/office/drawing/2014/main" id="{3D387E8A-2E69-4CAA-9027-92DF03D8AA27}"/>
              </a:ext>
            </a:extLst>
          </p:cNvPr>
          <p:cNvSpPr/>
          <p:nvPr/>
        </p:nvSpPr>
        <p:spPr>
          <a:xfrm>
            <a:off x="491181" y="1738017"/>
            <a:ext cx="38779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they doing with the net?</a:t>
            </a:r>
          </a:p>
        </p:txBody>
      </p:sp>
      <p:sp>
        <p:nvSpPr>
          <p:cNvPr id="6" name="Rectángulo 5">
            <a:extLst>
              <a:ext uri="{FF2B5EF4-FFF2-40B4-BE49-F238E27FC236}">
                <a16:creationId xmlns:a16="http://schemas.microsoft.com/office/drawing/2014/main" id="{B95E83E0-CDAD-4552-8C58-8606FA163CDF}"/>
              </a:ext>
            </a:extLst>
          </p:cNvPr>
          <p:cNvSpPr/>
          <p:nvPr/>
        </p:nvSpPr>
        <p:spPr>
          <a:xfrm>
            <a:off x="298879" y="3259723"/>
            <a:ext cx="4469878"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In what ways are we like Peter and Andrew?</a:t>
            </a:r>
          </a:p>
        </p:txBody>
      </p:sp>
    </p:spTree>
    <p:extLst>
      <p:ext uri="{BB962C8B-B14F-4D97-AF65-F5344CB8AC3E}">
        <p14:creationId xmlns:p14="http://schemas.microsoft.com/office/powerpoint/2010/main" val="4220204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497</Words>
  <Application>Microsoft Office PowerPoint</Application>
  <PresentationFormat>Panorámica</PresentationFormat>
  <Paragraphs>58</Paragraphs>
  <Slides>13</Slides>
  <Notes>0</Notes>
  <HiddenSlides>0</HiddenSlides>
  <MMClips>2</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13</vt:i4>
      </vt:variant>
    </vt:vector>
  </HeadingPairs>
  <TitlesOfParts>
    <vt:vector size="26" baseType="lpstr">
      <vt:lpstr>Arial</vt:lpstr>
      <vt:lpstr>Bahnschrift SemiCondensed</vt:lpstr>
      <vt:lpstr>Calibri</vt:lpstr>
      <vt:lpstr>Century Gothic</vt:lpstr>
      <vt:lpstr>Dubai</vt:lpstr>
      <vt:lpstr>Ebrima</vt:lpstr>
      <vt:lpstr>MV Boli</vt:lpstr>
      <vt:lpstr>Rockwell</vt:lpstr>
      <vt:lpstr>Times New Roman</vt:lpstr>
      <vt:lpstr>Trebuchet MS</vt:lpstr>
      <vt:lpstr>Wingdings 3</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5431</cp:revision>
  <dcterms:created xsi:type="dcterms:W3CDTF">2018-08-29T04:26:39Z</dcterms:created>
  <dcterms:modified xsi:type="dcterms:W3CDTF">2019-06-24T21:44:03Z</dcterms:modified>
</cp:coreProperties>
</file>