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952" r:id="rId1"/>
  </p:sldMasterIdLst>
  <p:notesMasterIdLst>
    <p:notesMasterId r:id="rId14"/>
  </p:notesMasterIdLst>
  <p:sldIdLst>
    <p:sldId id="296" r:id="rId2"/>
    <p:sldId id="469" r:id="rId3"/>
    <p:sldId id="470" r:id="rId4"/>
    <p:sldId id="471" r:id="rId5"/>
    <p:sldId id="472" r:id="rId6"/>
    <p:sldId id="473" r:id="rId7"/>
    <p:sldId id="474" r:id="rId8"/>
    <p:sldId id="475" r:id="rId9"/>
    <p:sldId id="483" r:id="rId10"/>
    <p:sldId id="476" r:id="rId11"/>
    <p:sldId id="484" r:id="rId12"/>
    <p:sldId id="485"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E97159"/>
    <a:srgbClr val="59C7E9"/>
    <a:srgbClr val="D88028"/>
    <a:srgbClr val="6F7CBF"/>
    <a:srgbClr val="B9DF63"/>
    <a:srgbClr val="D6E513"/>
    <a:srgbClr val="4D6F0F"/>
    <a:srgbClr val="FFD757"/>
    <a:srgbClr val="6372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9" d="100"/>
          <a:sy n="69" d="100"/>
        </p:scale>
        <p:origin x="780" y="60"/>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6/24/2019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‹Nº›</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6/24/2019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306896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6/24/2019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853452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6/24/2019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5573465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a:t>Haga clic para modificar los estilos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6/24/2019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361970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6/24/2019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9517337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6/24/2019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5657491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6/24/2019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670871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6/24/2019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264895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6/24/2019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4147689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3"/>
          <p:cNvSpPr>
            <a:spLocks noGrp="1"/>
          </p:cNvSpPr>
          <p:nvPr>
            <p:ph type="dt" sz="half" idx="10"/>
          </p:nvPr>
        </p:nvSpPr>
        <p:spPr/>
        <p:txBody>
          <a:bodyPr/>
          <a:lstStyle/>
          <a:p>
            <a:fld id="{75640873-EF0B-4AC7-AF11-57FEBA4985EA}" type="datetimeFigureOut">
              <a:rPr lang="en-US" smtClean="0"/>
              <a:t>6/24/2019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725019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6/24/2019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174219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6/24/2019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9854342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6/24/2019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60954061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7" name="Date Placeholder 2"/>
          <p:cNvSpPr>
            <a:spLocks noGrp="1"/>
          </p:cNvSpPr>
          <p:nvPr>
            <p:ph type="dt" sz="half" idx="10"/>
          </p:nvPr>
        </p:nvSpPr>
        <p:spPr/>
        <p:txBody>
          <a:bodyPr/>
          <a:lstStyle/>
          <a:p>
            <a:fld id="{75640873-EF0B-4AC7-AF11-57FEBA4985EA}" type="datetimeFigureOut">
              <a:rPr lang="en-US" smtClean="0"/>
              <a:t>6/24/2019</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386060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5640873-EF0B-4AC7-AF11-57FEBA4985EA}" type="datetimeFigureOut">
              <a:rPr lang="en-US" smtClean="0"/>
              <a:t>6/24/2019</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124012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7" name="Date Placeholder 4"/>
          <p:cNvSpPr>
            <a:spLocks noGrp="1"/>
          </p:cNvSpPr>
          <p:nvPr>
            <p:ph type="dt" sz="half" idx="10"/>
          </p:nvPr>
        </p:nvSpPr>
        <p:spPr/>
        <p:txBody>
          <a:bodyPr/>
          <a:lstStyle/>
          <a:p>
            <a:fld id="{75640873-EF0B-4AC7-AF11-57FEBA4985EA}" type="datetimeFigureOut">
              <a:rPr lang="en-US" smtClean="0"/>
              <a:t>6/24/2019</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06678242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6/24/2019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069818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6.png"/><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26000"/>
            <a:lum/>
          </a:blip>
          <a:srcRect/>
          <a:stretch>
            <a:fillRect l="-1000" r="-1000"/>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0">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1">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2">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3">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5640873-EF0B-4AC7-AF11-57FEBA4985EA}" type="datetimeFigureOut">
              <a:rPr lang="en-US" smtClean="0"/>
              <a:t>6/24/2019</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853667118"/>
      </p:ext>
    </p:extLst>
  </p:cSld>
  <p:clrMap bg1="dk1" tx1="lt1" bg2="dk2" tx2="lt2" accent1="accent1" accent2="accent2" accent3="accent3" accent4="accent4" accent5="accent5" accent6="accent6" hlink="hlink" folHlink="folHlink"/>
  <p:sldLayoutIdLst>
    <p:sldLayoutId id="2147485953" r:id="rId1"/>
    <p:sldLayoutId id="2147485954" r:id="rId2"/>
    <p:sldLayoutId id="2147485955" r:id="rId3"/>
    <p:sldLayoutId id="2147485956" r:id="rId4"/>
    <p:sldLayoutId id="2147485957" r:id="rId5"/>
    <p:sldLayoutId id="2147485958" r:id="rId6"/>
    <p:sldLayoutId id="2147485959" r:id="rId7"/>
    <p:sldLayoutId id="2147485960" r:id="rId8"/>
    <p:sldLayoutId id="2147485961" r:id="rId9"/>
    <p:sldLayoutId id="2147485962" r:id="rId10"/>
    <p:sldLayoutId id="2147485963" r:id="rId11"/>
    <p:sldLayoutId id="2147485964" r:id="rId12"/>
    <p:sldLayoutId id="2147485965" r:id="rId13"/>
    <p:sldLayoutId id="2147485966" r:id="rId14"/>
    <p:sldLayoutId id="2147485967" r:id="rId15"/>
    <p:sldLayoutId id="2147485968" r:id="rId16"/>
    <p:sldLayoutId id="214748596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flickr.com/photos/baggis/2281370116" TargetMode="External"/><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www.flickr.com/photos/baggis/2281370116" TargetMode="External"/><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slideLayout" Target="../slideLayouts/slideLayout1.xml"/><Relationship Id="rId1" Type="http://schemas.openxmlformats.org/officeDocument/2006/relationships/video" Target="https://www.youtube.com/embed/9_dr9njVzKM?feature=oembed" TargetMode="External"/><Relationship Id="rId5" Type="http://schemas.openxmlformats.org/officeDocument/2006/relationships/image" Target="../media/image10.jpeg"/><Relationship Id="rId4" Type="http://schemas.openxmlformats.org/officeDocument/2006/relationships/hyperlink" Target="https://www.flickr.com/photos/baggis/2281370116"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www.flickr.com/photos/baggis/2281370116" TargetMode="External"/><Relationship Id="rId2" Type="http://schemas.openxmlformats.org/officeDocument/2006/relationships/image" Target="../media/image9.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Imagen relacionada">
            <a:extLst>
              <a:ext uri="{FF2B5EF4-FFF2-40B4-BE49-F238E27FC236}">
                <a16:creationId xmlns:a16="http://schemas.microsoft.com/office/drawing/2014/main" id="{95994769-E07E-4BCC-9093-02228E6DA4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6828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0453D80-1807-47DD-9F91-3E3FDD322FB6}"/>
              </a:ext>
            </a:extLst>
          </p:cNvPr>
          <p:cNvSpPr txBox="1"/>
          <p:nvPr/>
        </p:nvSpPr>
        <p:spPr>
          <a:xfrm>
            <a:off x="2073967" y="5377286"/>
            <a:ext cx="2525742" cy="461665"/>
          </a:xfrm>
          <a:prstGeom prst="rect">
            <a:avLst/>
          </a:prstGeom>
          <a:noFill/>
        </p:spPr>
        <p:txBody>
          <a:bodyPr wrap="square" rtlCol="0">
            <a:spAutoFit/>
          </a:bodyPr>
          <a:lstStyle/>
          <a:p>
            <a:r>
              <a:rPr lang="en-US" sz="2400" b="1" dirty="0">
                <a:solidFill>
                  <a:schemeClr val="bg2">
                    <a:lumMod val="10000"/>
                  </a:schemeClr>
                </a:solidFill>
                <a:latin typeface="Rockwell" panose="02060603020205020403" pitchFamily="18" charset="0"/>
              </a:rPr>
              <a:t>New Testament</a:t>
            </a:r>
          </a:p>
        </p:txBody>
      </p:sp>
      <p:sp>
        <p:nvSpPr>
          <p:cNvPr id="6" name="TextBox 9">
            <a:extLst>
              <a:ext uri="{FF2B5EF4-FFF2-40B4-BE49-F238E27FC236}">
                <a16:creationId xmlns:a16="http://schemas.microsoft.com/office/drawing/2014/main" id="{292074B7-9427-4CD1-8CA4-1A5617BC6207}"/>
              </a:ext>
            </a:extLst>
          </p:cNvPr>
          <p:cNvSpPr txBox="1"/>
          <p:nvPr/>
        </p:nvSpPr>
        <p:spPr>
          <a:xfrm>
            <a:off x="7043530" y="3013500"/>
            <a:ext cx="3935897" cy="769441"/>
          </a:xfrm>
          <a:prstGeom prst="rect">
            <a:avLst/>
          </a:prstGeom>
          <a:noFill/>
        </p:spPr>
        <p:txBody>
          <a:bodyPr wrap="square" rtlCol="0">
            <a:spAutoFit/>
          </a:bodyPr>
          <a:lstStyle/>
          <a:p>
            <a:pPr algn="ctr"/>
            <a:r>
              <a:rPr lang="en-US" sz="4400" b="1" dirty="0">
                <a:solidFill>
                  <a:srgbClr val="FFFF00"/>
                </a:solidFill>
                <a:effectLst>
                  <a:outerShdw blurRad="38100" dist="38100" dir="2700000" algn="tl">
                    <a:srgbClr val="000000">
                      <a:alpha val="43137"/>
                    </a:srgbClr>
                  </a:outerShdw>
                </a:effectLst>
                <a:latin typeface="Bahnschrift SemiCondensed" panose="020B0502040204020203" pitchFamily="34" charset="0"/>
                <a:ea typeface="Cambria" panose="02040503050406030204" pitchFamily="18" charset="0"/>
                <a:cs typeface="Dubai" panose="020B0503030403030204" pitchFamily="34" charset="-78"/>
              </a:rPr>
              <a:t>SEM</a:t>
            </a:r>
            <a:r>
              <a:rPr lang="en-US" sz="4400" b="1" dirty="0">
                <a:solidFill>
                  <a:schemeClr val="bg2">
                    <a:lumMod val="75000"/>
                  </a:schemeClr>
                </a:solidFill>
                <a:effectLst>
                  <a:outerShdw blurRad="38100" dist="38100" dir="2700000" algn="tl">
                    <a:srgbClr val="000000">
                      <a:alpha val="43137"/>
                    </a:srgbClr>
                  </a:outerShdw>
                </a:effectLst>
                <a:latin typeface="Bahnschrift SemiCondensed" panose="020B0502040204020203" pitchFamily="34" charset="0"/>
                <a:ea typeface="Cambria" panose="02040503050406030204" pitchFamily="18" charset="0"/>
                <a:cs typeface="Dubai" panose="020B0503030403030204" pitchFamily="34" charset="-78"/>
              </a:rPr>
              <a:t>IN</a:t>
            </a:r>
            <a:r>
              <a:rPr lang="en-US" sz="4400" b="1" dirty="0">
                <a:solidFill>
                  <a:srgbClr val="FF0000"/>
                </a:solidFill>
                <a:effectLst>
                  <a:outerShdw blurRad="38100" dist="38100" dir="2700000" algn="tl">
                    <a:srgbClr val="000000">
                      <a:alpha val="43137"/>
                    </a:srgbClr>
                  </a:outerShdw>
                </a:effectLst>
                <a:latin typeface="Bahnschrift SemiCondensed" panose="020B0502040204020203" pitchFamily="34" charset="0"/>
                <a:ea typeface="Cambria" panose="02040503050406030204" pitchFamily="18" charset="0"/>
                <a:cs typeface="Dubai" panose="020B0503030403030204" pitchFamily="34" charset="-78"/>
              </a:rPr>
              <a:t>ARY</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6000"/>
            <a:lum/>
            <a:extLst>
              <a:ext uri="{837473B0-CC2E-450A-ABE3-18F120FF3D39}">
                <a1611:picAttrSrcUrl xmlns:a1611="http://schemas.microsoft.com/office/drawing/2016/11/main" r:id="rId3"/>
              </a:ext>
            </a:extLst>
          </a:blip>
          <a:srcRect/>
          <a:stretch>
            <a:fillRect t="-17000" b="-17000"/>
          </a:stretch>
        </a:blipFill>
        <a:effectLst/>
      </p:bgPr>
    </p:bg>
    <p:spTree>
      <p:nvGrpSpPr>
        <p:cNvPr id="1" name=""/>
        <p:cNvGrpSpPr/>
        <p:nvPr/>
      </p:nvGrpSpPr>
      <p:grpSpPr>
        <a:xfrm>
          <a:off x="0" y="0"/>
          <a:ext cx="0" cy="0"/>
          <a:chOff x="0" y="0"/>
          <a:chExt cx="0" cy="0"/>
        </a:xfrm>
      </p:grpSpPr>
      <p:sp>
        <p:nvSpPr>
          <p:cNvPr id="14" name="Rectángulo 13">
            <a:extLst>
              <a:ext uri="{FF2B5EF4-FFF2-40B4-BE49-F238E27FC236}">
                <a16:creationId xmlns:a16="http://schemas.microsoft.com/office/drawing/2014/main" id="{B4A4AB51-8B98-4961-94DF-CCF3A7E23EE4}"/>
              </a:ext>
            </a:extLst>
          </p:cNvPr>
          <p:cNvSpPr/>
          <p:nvPr/>
        </p:nvSpPr>
        <p:spPr>
          <a:xfrm>
            <a:off x="805259" y="971568"/>
            <a:ext cx="1967205" cy="732073"/>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ángulo: esquinas redondeadas 12">
            <a:extLst>
              <a:ext uri="{FF2B5EF4-FFF2-40B4-BE49-F238E27FC236}">
                <a16:creationId xmlns:a16="http://schemas.microsoft.com/office/drawing/2014/main" id="{3CED5019-E785-425C-983D-7435B9F1ADB6}"/>
              </a:ext>
            </a:extLst>
          </p:cNvPr>
          <p:cNvSpPr/>
          <p:nvPr/>
        </p:nvSpPr>
        <p:spPr>
          <a:xfrm>
            <a:off x="805374" y="1354070"/>
            <a:ext cx="9857332" cy="2308324"/>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rgbClr val="FFFF00"/>
                </a:solidFill>
                <a:effectLst>
                  <a:outerShdw blurRad="38100" dist="38100" dir="2700000" algn="tl">
                    <a:srgbClr val="000000">
                      <a:alpha val="43137"/>
                    </a:srgbClr>
                  </a:outerShdw>
                </a:effectLst>
                <a:latin typeface="MV Boli" panose="02000500030200090000" pitchFamily="2" charset="0"/>
                <a:ea typeface="Ebrima" panose="02000000000000000000" pitchFamily="2" charset="0"/>
                <a:cs typeface="MV Boli" panose="02000500030200090000" pitchFamily="2" charset="0"/>
              </a:rPr>
              <a:t>LE</a:t>
            </a:r>
            <a:r>
              <a:rPr lang="en-US" b="1" dirty="0">
                <a:solidFill>
                  <a:schemeClr val="accent5">
                    <a:lumMod val="75000"/>
                  </a:schemeClr>
                </a:solidFill>
                <a:effectLst>
                  <a:outerShdw blurRad="38100" dist="38100" dir="2700000" algn="tl">
                    <a:srgbClr val="000000">
                      <a:alpha val="43137"/>
                    </a:srgbClr>
                  </a:outerShdw>
                </a:effectLst>
                <a:latin typeface="MV Boli" panose="02000500030200090000" pitchFamily="2" charset="0"/>
                <a:ea typeface="Ebrima" panose="02000000000000000000" pitchFamily="2" charset="0"/>
                <a:cs typeface="MV Boli" panose="02000500030200090000" pitchFamily="2" charset="0"/>
              </a:rPr>
              <a:t>SSO</a:t>
            </a:r>
            <a:r>
              <a:rPr lang="en-US" b="1" dirty="0">
                <a:solidFill>
                  <a:srgbClr val="FF0000"/>
                </a:solidFill>
                <a:effectLst>
                  <a:outerShdw blurRad="38100" dist="38100" dir="2700000" algn="tl">
                    <a:srgbClr val="000000">
                      <a:alpha val="43137"/>
                    </a:srgbClr>
                  </a:outerShdw>
                </a:effectLst>
                <a:latin typeface="MV Boli" panose="02000500030200090000" pitchFamily="2" charset="0"/>
                <a:ea typeface="Ebrima" panose="02000000000000000000" pitchFamily="2" charset="0"/>
                <a:cs typeface="MV Boli" panose="02000500030200090000" pitchFamily="2" charset="0"/>
              </a:rPr>
              <a:t>N 7</a:t>
            </a:r>
          </a:p>
        </p:txBody>
      </p:sp>
      <p:sp>
        <p:nvSpPr>
          <p:cNvPr id="5" name="Rectángulo 4">
            <a:extLst>
              <a:ext uri="{FF2B5EF4-FFF2-40B4-BE49-F238E27FC236}">
                <a16:creationId xmlns:a16="http://schemas.microsoft.com/office/drawing/2014/main" id="{8C28BADD-7AA7-4455-B942-EBC2144392B4}"/>
              </a:ext>
            </a:extLst>
          </p:cNvPr>
          <p:cNvSpPr/>
          <p:nvPr/>
        </p:nvSpPr>
        <p:spPr>
          <a:xfrm>
            <a:off x="805260" y="968273"/>
            <a:ext cx="1967205"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Matthew 3:13-17</a:t>
            </a:r>
          </a:p>
        </p:txBody>
      </p:sp>
      <p:sp>
        <p:nvSpPr>
          <p:cNvPr id="6" name="Rectángulo 5">
            <a:extLst>
              <a:ext uri="{FF2B5EF4-FFF2-40B4-BE49-F238E27FC236}">
                <a16:creationId xmlns:a16="http://schemas.microsoft.com/office/drawing/2014/main" id="{9D437968-E774-4A22-BF74-D1C9AE47A392}"/>
              </a:ext>
            </a:extLst>
          </p:cNvPr>
          <p:cNvSpPr/>
          <p:nvPr/>
        </p:nvSpPr>
        <p:spPr>
          <a:xfrm>
            <a:off x="805260" y="1337605"/>
            <a:ext cx="9886186" cy="2308324"/>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13 </a:t>
            </a:r>
            <a:r>
              <a:rPr lang="en-US" dirty="0">
                <a:solidFill>
                  <a:schemeClr val="bg1"/>
                </a:solidFill>
                <a:latin typeface="Arial" panose="020B0604020202020204" pitchFamily="34" charset="0"/>
                <a:cs typeface="Arial" panose="020B0604020202020204" pitchFamily="34" charset="0"/>
              </a:rPr>
              <a:t>¶ Then cometh Jesus from Galilee to Jordan unto John, to be baptized of him.</a:t>
            </a:r>
          </a:p>
          <a:p>
            <a:pPr algn="just" fontAlgn="base"/>
            <a:r>
              <a:rPr lang="en-US" b="1" dirty="0">
                <a:solidFill>
                  <a:schemeClr val="bg1"/>
                </a:solidFill>
                <a:latin typeface="Arial" panose="020B0604020202020204" pitchFamily="34" charset="0"/>
                <a:cs typeface="Arial" panose="020B0604020202020204" pitchFamily="34" charset="0"/>
              </a:rPr>
              <a:t>14 </a:t>
            </a:r>
            <a:r>
              <a:rPr lang="en-US" dirty="0">
                <a:solidFill>
                  <a:schemeClr val="bg1"/>
                </a:solidFill>
                <a:latin typeface="Arial" panose="020B0604020202020204" pitchFamily="34" charset="0"/>
                <a:cs typeface="Arial" panose="020B0604020202020204" pitchFamily="34" charset="0"/>
              </a:rPr>
              <a:t>But John forbad him, saying, I have need to be baptized of thee, and comest thou to me?</a:t>
            </a:r>
          </a:p>
          <a:p>
            <a:pPr algn="just" fontAlgn="base"/>
            <a:r>
              <a:rPr lang="en-US" b="1" dirty="0">
                <a:solidFill>
                  <a:schemeClr val="bg1"/>
                </a:solidFill>
                <a:latin typeface="Arial" panose="020B0604020202020204" pitchFamily="34" charset="0"/>
                <a:cs typeface="Arial" panose="020B0604020202020204" pitchFamily="34" charset="0"/>
              </a:rPr>
              <a:t>15 </a:t>
            </a:r>
            <a:r>
              <a:rPr lang="en-US" dirty="0">
                <a:solidFill>
                  <a:schemeClr val="bg1"/>
                </a:solidFill>
                <a:latin typeface="Arial" panose="020B0604020202020204" pitchFamily="34" charset="0"/>
                <a:cs typeface="Arial" panose="020B0604020202020204" pitchFamily="34" charset="0"/>
              </a:rPr>
              <a:t>And Jesus answering said unto him, Suffer it to be so now: for thus it becometh us to fulfil all righteousness. Then he suffered him.</a:t>
            </a:r>
          </a:p>
          <a:p>
            <a:pPr algn="just" fontAlgn="base"/>
            <a:r>
              <a:rPr lang="en-US" b="1" dirty="0">
                <a:solidFill>
                  <a:schemeClr val="bg1"/>
                </a:solidFill>
                <a:latin typeface="Arial" panose="020B0604020202020204" pitchFamily="34" charset="0"/>
                <a:cs typeface="Arial" panose="020B0604020202020204" pitchFamily="34" charset="0"/>
              </a:rPr>
              <a:t>16 </a:t>
            </a:r>
            <a:r>
              <a:rPr lang="en-US" dirty="0">
                <a:solidFill>
                  <a:schemeClr val="bg1"/>
                </a:solidFill>
                <a:latin typeface="Arial" panose="020B0604020202020204" pitchFamily="34" charset="0"/>
                <a:cs typeface="Arial" panose="020B0604020202020204" pitchFamily="34" charset="0"/>
              </a:rPr>
              <a:t>And Jesus, when he was baptized, went up straightway out of the water: and, lo, the heavens were opened unto him, and he saw the Spirit of God descending like a dove, and lighting upon him:</a:t>
            </a:r>
          </a:p>
          <a:p>
            <a:pPr algn="just" fontAlgn="base"/>
            <a:r>
              <a:rPr lang="en-US" b="1" dirty="0">
                <a:solidFill>
                  <a:schemeClr val="bg1"/>
                </a:solidFill>
                <a:latin typeface="Arial" panose="020B0604020202020204" pitchFamily="34" charset="0"/>
                <a:cs typeface="Arial" panose="020B0604020202020204" pitchFamily="34" charset="0"/>
              </a:rPr>
              <a:t>17 </a:t>
            </a:r>
            <a:r>
              <a:rPr lang="en-US" dirty="0">
                <a:solidFill>
                  <a:schemeClr val="bg1"/>
                </a:solidFill>
                <a:latin typeface="Arial" panose="020B0604020202020204" pitchFamily="34" charset="0"/>
                <a:cs typeface="Arial" panose="020B0604020202020204" pitchFamily="34" charset="0"/>
              </a:rPr>
              <a:t>And lo a voice from heaven, saying, This is my beloved Son, in whom I am well pleased.</a:t>
            </a:r>
            <a:endParaRPr lang="en-US" b="0" i="0" dirty="0">
              <a:solidFill>
                <a:schemeClr val="bg1"/>
              </a:solidFill>
              <a:effectLst/>
              <a:latin typeface="Arial" panose="020B0604020202020204" pitchFamily="34" charset="0"/>
              <a:cs typeface="Arial" panose="020B0604020202020204" pitchFamily="34" charset="0"/>
            </a:endParaRPr>
          </a:p>
        </p:txBody>
      </p:sp>
      <p:sp>
        <p:nvSpPr>
          <p:cNvPr id="7" name="Rectángulo 6">
            <a:extLst>
              <a:ext uri="{FF2B5EF4-FFF2-40B4-BE49-F238E27FC236}">
                <a16:creationId xmlns:a16="http://schemas.microsoft.com/office/drawing/2014/main" id="{61FA0525-7870-42F5-8DFC-30E1EF978A6B}"/>
              </a:ext>
            </a:extLst>
          </p:cNvPr>
          <p:cNvSpPr/>
          <p:nvPr/>
        </p:nvSpPr>
        <p:spPr>
          <a:xfrm>
            <a:off x="805260" y="3818924"/>
            <a:ext cx="254428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Who baptized Jesus?</a:t>
            </a:r>
          </a:p>
        </p:txBody>
      </p:sp>
      <p:sp>
        <p:nvSpPr>
          <p:cNvPr id="8" name="Rectángulo 7">
            <a:extLst>
              <a:ext uri="{FF2B5EF4-FFF2-40B4-BE49-F238E27FC236}">
                <a16:creationId xmlns:a16="http://schemas.microsoft.com/office/drawing/2014/main" id="{52BF0A82-3882-475E-916E-AE04E2A7CFAF}"/>
              </a:ext>
            </a:extLst>
          </p:cNvPr>
          <p:cNvSpPr/>
          <p:nvPr/>
        </p:nvSpPr>
        <p:spPr>
          <a:xfrm>
            <a:off x="805259" y="4252109"/>
            <a:ext cx="10012795"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did Jesus travel from Galilee to the Jordan River to be baptized by John the Baptist?</a:t>
            </a:r>
          </a:p>
        </p:txBody>
      </p:sp>
      <p:sp>
        <p:nvSpPr>
          <p:cNvPr id="9" name="Rectángulo 8">
            <a:extLst>
              <a:ext uri="{FF2B5EF4-FFF2-40B4-BE49-F238E27FC236}">
                <a16:creationId xmlns:a16="http://schemas.microsoft.com/office/drawing/2014/main" id="{EDBA5708-4ED1-4B77-9846-DBDCE270F873}"/>
              </a:ext>
            </a:extLst>
          </p:cNvPr>
          <p:cNvSpPr/>
          <p:nvPr/>
        </p:nvSpPr>
        <p:spPr>
          <a:xfrm>
            <a:off x="805259" y="4742254"/>
            <a:ext cx="6840334"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phrase in verse 16 indicates how Jesus was baptized? </a:t>
            </a:r>
          </a:p>
        </p:txBody>
      </p:sp>
      <p:sp>
        <p:nvSpPr>
          <p:cNvPr id="10" name="Rectángulo 9">
            <a:extLst>
              <a:ext uri="{FF2B5EF4-FFF2-40B4-BE49-F238E27FC236}">
                <a16:creationId xmlns:a16="http://schemas.microsoft.com/office/drawing/2014/main" id="{7BC7C65C-AD0F-4A3F-AF66-C51984FFD5CC}"/>
              </a:ext>
            </a:extLst>
          </p:cNvPr>
          <p:cNvSpPr/>
          <p:nvPr/>
        </p:nvSpPr>
        <p:spPr>
          <a:xfrm>
            <a:off x="821510" y="5227621"/>
            <a:ext cx="614783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Why was John initially reluctant to baptize the Savior?</a:t>
            </a:r>
          </a:p>
        </p:txBody>
      </p:sp>
      <p:sp>
        <p:nvSpPr>
          <p:cNvPr id="11" name="Rectángulo 10">
            <a:extLst>
              <a:ext uri="{FF2B5EF4-FFF2-40B4-BE49-F238E27FC236}">
                <a16:creationId xmlns:a16="http://schemas.microsoft.com/office/drawing/2014/main" id="{61FC7CC8-C4BE-4410-A6F5-CFE9D3A7AE4C}"/>
              </a:ext>
            </a:extLst>
          </p:cNvPr>
          <p:cNvSpPr/>
          <p:nvPr/>
        </p:nvSpPr>
        <p:spPr>
          <a:xfrm>
            <a:off x="821510" y="5712988"/>
            <a:ext cx="5198859"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Why did Jesus say He needed to be baptized?</a:t>
            </a:r>
          </a:p>
        </p:txBody>
      </p:sp>
      <p:sp>
        <p:nvSpPr>
          <p:cNvPr id="12" name="Rectángulo 11">
            <a:extLst>
              <a:ext uri="{FF2B5EF4-FFF2-40B4-BE49-F238E27FC236}">
                <a16:creationId xmlns:a16="http://schemas.microsoft.com/office/drawing/2014/main" id="{2CB5FB99-3803-4653-8C2B-6E59F74C9B7D}"/>
              </a:ext>
            </a:extLst>
          </p:cNvPr>
          <p:cNvSpPr/>
          <p:nvPr/>
        </p:nvSpPr>
        <p:spPr>
          <a:xfrm>
            <a:off x="805259" y="6198355"/>
            <a:ext cx="4416594"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do you think this phrase means?</a:t>
            </a:r>
          </a:p>
        </p:txBody>
      </p:sp>
    </p:spTree>
    <p:extLst>
      <p:ext uri="{BB962C8B-B14F-4D97-AF65-F5344CB8AC3E}">
        <p14:creationId xmlns:p14="http://schemas.microsoft.com/office/powerpoint/2010/main" val="15550764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Left)">
                                      <p:cBhvr>
                                        <p:cTn id="7" dur="750"/>
                                        <p:tgtEl>
                                          <p:spTgt spid="7"/>
                                        </p:tgtEl>
                                      </p:cBhvr>
                                    </p:animEffect>
                                  </p:childTnLst>
                                </p:cTn>
                              </p:par>
                            </p:childTnLst>
                          </p:cTn>
                        </p:par>
                        <p:par>
                          <p:cTn id="8" fill="hold">
                            <p:stCondLst>
                              <p:cond delay="750"/>
                            </p:stCondLst>
                            <p:childTnLst>
                              <p:par>
                                <p:cTn id="9" presetID="18" presetClass="entr" presetSubtype="3"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strips(upRight)">
                                      <p:cBhvr>
                                        <p:cTn id="11" dur="750"/>
                                        <p:tgtEl>
                                          <p:spTgt spid="8"/>
                                        </p:tgtEl>
                                      </p:cBhvr>
                                    </p:animEffect>
                                  </p:childTnLst>
                                </p:cTn>
                              </p:par>
                            </p:childTnLst>
                          </p:cTn>
                        </p:par>
                        <p:par>
                          <p:cTn id="12" fill="hold">
                            <p:stCondLst>
                              <p:cond delay="1500"/>
                            </p:stCondLst>
                            <p:childTnLst>
                              <p:par>
                                <p:cTn id="13" presetID="18" presetClass="entr" presetSubtype="12"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strips(downLeft)">
                                      <p:cBhvr>
                                        <p:cTn id="15" dur="750"/>
                                        <p:tgtEl>
                                          <p:spTgt spid="9"/>
                                        </p:tgtEl>
                                      </p:cBhvr>
                                    </p:animEffect>
                                  </p:childTnLst>
                                </p:cTn>
                              </p:par>
                            </p:childTnLst>
                          </p:cTn>
                        </p:par>
                        <p:par>
                          <p:cTn id="16" fill="hold">
                            <p:stCondLst>
                              <p:cond delay="2250"/>
                            </p:stCondLst>
                            <p:childTnLst>
                              <p:par>
                                <p:cTn id="17" presetID="18" presetClass="entr" presetSubtype="3"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strips(upRight)">
                                      <p:cBhvr>
                                        <p:cTn id="19" dur="750"/>
                                        <p:tgtEl>
                                          <p:spTgt spid="10"/>
                                        </p:tgtEl>
                                      </p:cBhvr>
                                    </p:animEffect>
                                  </p:childTnLst>
                                </p:cTn>
                              </p:par>
                            </p:childTnLst>
                          </p:cTn>
                        </p:par>
                        <p:par>
                          <p:cTn id="20" fill="hold">
                            <p:stCondLst>
                              <p:cond delay="3000"/>
                            </p:stCondLst>
                            <p:childTnLst>
                              <p:par>
                                <p:cTn id="21" presetID="18" presetClass="entr" presetSubtype="12"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strips(downLeft)">
                                      <p:cBhvr>
                                        <p:cTn id="23" dur="750"/>
                                        <p:tgtEl>
                                          <p:spTgt spid="11"/>
                                        </p:tgtEl>
                                      </p:cBhvr>
                                    </p:animEffect>
                                  </p:childTnLst>
                                </p:cTn>
                              </p:par>
                            </p:childTnLst>
                          </p:cTn>
                        </p:par>
                        <p:par>
                          <p:cTn id="24" fill="hold">
                            <p:stCondLst>
                              <p:cond delay="3750"/>
                            </p:stCondLst>
                            <p:childTnLst>
                              <p:par>
                                <p:cTn id="25" presetID="18" presetClass="entr" presetSubtype="3"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strips(upRight)">
                                      <p:cBhvr>
                                        <p:cTn id="27"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6000"/>
            <a:lum/>
            <a:extLst>
              <a:ext uri="{837473B0-CC2E-450A-ABE3-18F120FF3D39}">
                <a1611:picAttrSrcUrl xmlns:a1611="http://schemas.microsoft.com/office/drawing/2016/11/main" r:id="rId3"/>
              </a:ext>
            </a:extLst>
          </a:blip>
          <a:srcRect/>
          <a:stretch>
            <a:fillRect t="-17000" b="-17000"/>
          </a:stretch>
        </a:blipFill>
        <a:effectLst/>
      </p:bgPr>
    </p:bg>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C0707520-F14D-4C68-8990-C3AE9C4C5578}"/>
              </a:ext>
            </a:extLst>
          </p:cNvPr>
          <p:cNvSpPr/>
          <p:nvPr/>
        </p:nvSpPr>
        <p:spPr>
          <a:xfrm>
            <a:off x="918518" y="926350"/>
            <a:ext cx="1805961" cy="732073"/>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ángulo: esquinas redondeadas 8">
            <a:extLst>
              <a:ext uri="{FF2B5EF4-FFF2-40B4-BE49-F238E27FC236}">
                <a16:creationId xmlns:a16="http://schemas.microsoft.com/office/drawing/2014/main" id="{35482573-7152-4F8E-9CF7-13D9816F5CEB}"/>
              </a:ext>
            </a:extLst>
          </p:cNvPr>
          <p:cNvSpPr/>
          <p:nvPr/>
        </p:nvSpPr>
        <p:spPr>
          <a:xfrm>
            <a:off x="918519" y="1337605"/>
            <a:ext cx="9857332" cy="1246495"/>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rgbClr val="FFFF00"/>
                </a:solidFill>
                <a:effectLst>
                  <a:outerShdw blurRad="38100" dist="38100" dir="2700000" algn="tl">
                    <a:srgbClr val="000000">
                      <a:alpha val="43137"/>
                    </a:srgbClr>
                  </a:outerShdw>
                </a:effectLst>
                <a:latin typeface="MV Boli" panose="02000500030200090000" pitchFamily="2" charset="0"/>
                <a:ea typeface="Ebrima" panose="02000000000000000000" pitchFamily="2" charset="0"/>
                <a:cs typeface="MV Boli" panose="02000500030200090000" pitchFamily="2" charset="0"/>
              </a:rPr>
              <a:t>LE</a:t>
            </a:r>
            <a:r>
              <a:rPr lang="en-US" b="1" dirty="0">
                <a:solidFill>
                  <a:schemeClr val="accent5">
                    <a:lumMod val="75000"/>
                  </a:schemeClr>
                </a:solidFill>
                <a:effectLst>
                  <a:outerShdw blurRad="38100" dist="38100" dir="2700000" algn="tl">
                    <a:srgbClr val="000000">
                      <a:alpha val="43137"/>
                    </a:srgbClr>
                  </a:outerShdw>
                </a:effectLst>
                <a:latin typeface="MV Boli" panose="02000500030200090000" pitchFamily="2" charset="0"/>
                <a:ea typeface="Ebrima" panose="02000000000000000000" pitchFamily="2" charset="0"/>
                <a:cs typeface="MV Boli" panose="02000500030200090000" pitchFamily="2" charset="0"/>
              </a:rPr>
              <a:t>SSO</a:t>
            </a:r>
            <a:r>
              <a:rPr lang="en-US" b="1" dirty="0">
                <a:solidFill>
                  <a:srgbClr val="FF0000"/>
                </a:solidFill>
                <a:effectLst>
                  <a:outerShdw blurRad="38100" dist="38100" dir="2700000" algn="tl">
                    <a:srgbClr val="000000">
                      <a:alpha val="43137"/>
                    </a:srgbClr>
                  </a:outerShdw>
                </a:effectLst>
                <a:latin typeface="MV Boli" panose="02000500030200090000" pitchFamily="2" charset="0"/>
                <a:ea typeface="Ebrima" panose="02000000000000000000" pitchFamily="2" charset="0"/>
                <a:cs typeface="MV Boli" panose="02000500030200090000" pitchFamily="2" charset="0"/>
              </a:rPr>
              <a:t>N 7</a:t>
            </a:r>
          </a:p>
        </p:txBody>
      </p:sp>
      <p:sp>
        <p:nvSpPr>
          <p:cNvPr id="2" name="Rectángulo 1">
            <a:extLst>
              <a:ext uri="{FF2B5EF4-FFF2-40B4-BE49-F238E27FC236}">
                <a16:creationId xmlns:a16="http://schemas.microsoft.com/office/drawing/2014/main" id="{16E1E6C7-A080-4BED-BDE2-A7327815648A}"/>
              </a:ext>
            </a:extLst>
          </p:cNvPr>
          <p:cNvSpPr/>
          <p:nvPr/>
        </p:nvSpPr>
        <p:spPr>
          <a:xfrm>
            <a:off x="918520" y="968273"/>
            <a:ext cx="1837811" cy="369332"/>
          </a:xfrm>
          <a:prstGeom prst="rect">
            <a:avLst/>
          </a:prstGeom>
        </p:spPr>
        <p:txBody>
          <a:bodyPr wrap="none">
            <a:spAutoFit/>
          </a:bodyPr>
          <a:lstStyle/>
          <a:p>
            <a:r>
              <a:rPr lang="en-US" i="1" dirty="0">
                <a:solidFill>
                  <a:schemeClr val="bg1"/>
                </a:solidFill>
                <a:effectLst>
                  <a:outerShdw blurRad="38100" dist="38100" dir="2700000" algn="tl">
                    <a:srgbClr val="000000">
                      <a:alpha val="43137"/>
                    </a:srgbClr>
                  </a:outerShdw>
                </a:effectLst>
                <a:latin typeface="McKayldsLat-Regular"/>
              </a:rPr>
              <a:t>Matthew 3:16-17</a:t>
            </a:r>
            <a:endParaRPr lang="en-US" i="1" dirty="0">
              <a:solidFill>
                <a:schemeClr val="bg1"/>
              </a:solidFill>
              <a:effectLst>
                <a:outerShdw blurRad="38100" dist="38100" dir="2700000" algn="tl">
                  <a:srgbClr val="000000">
                    <a:alpha val="43137"/>
                  </a:srgbClr>
                </a:outerShdw>
              </a:effectLst>
            </a:endParaRPr>
          </a:p>
        </p:txBody>
      </p:sp>
      <p:sp>
        <p:nvSpPr>
          <p:cNvPr id="5" name="Rectángulo 4">
            <a:extLst>
              <a:ext uri="{FF2B5EF4-FFF2-40B4-BE49-F238E27FC236}">
                <a16:creationId xmlns:a16="http://schemas.microsoft.com/office/drawing/2014/main" id="{825AD292-D1E9-4684-8B3C-2C202B352136}"/>
              </a:ext>
            </a:extLst>
          </p:cNvPr>
          <p:cNvSpPr/>
          <p:nvPr/>
        </p:nvSpPr>
        <p:spPr>
          <a:xfrm>
            <a:off x="918520" y="1337605"/>
            <a:ext cx="9857332" cy="1200329"/>
          </a:xfrm>
          <a:prstGeom prst="rect">
            <a:avLst/>
          </a:prstGeom>
        </p:spPr>
        <p:txBody>
          <a:bodyPr wrap="square">
            <a:spAutoFit/>
          </a:bodyPr>
          <a:lstStyle/>
          <a:p>
            <a:pPr algn="just" fontAlgn="base"/>
            <a:r>
              <a:rPr lang="en-US" b="1" i="1" dirty="0">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16 </a:t>
            </a:r>
            <a:r>
              <a:rPr lang="en-US" i="1" dirty="0">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And Jesus, when he was baptized, went up straightway out of the water: and, lo, the heavens were opened unto him, and he saw the Spirit of God descending like a dove, and lighting upon him:</a:t>
            </a:r>
          </a:p>
          <a:p>
            <a:pPr algn="just" fontAlgn="base"/>
            <a:r>
              <a:rPr lang="en-US" b="1" i="1" dirty="0">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17 </a:t>
            </a:r>
            <a:r>
              <a:rPr lang="en-US" i="1" dirty="0">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And lo a voice from heaven, saying, This is my beloved Son, in whom I am well pleased.</a:t>
            </a:r>
          </a:p>
        </p:txBody>
      </p:sp>
      <p:sp>
        <p:nvSpPr>
          <p:cNvPr id="6" name="Rectángulo 5">
            <a:extLst>
              <a:ext uri="{FF2B5EF4-FFF2-40B4-BE49-F238E27FC236}">
                <a16:creationId xmlns:a16="http://schemas.microsoft.com/office/drawing/2014/main" id="{7CAB9A01-CF70-4DB0-AB45-BE88F42583A3}"/>
              </a:ext>
            </a:extLst>
          </p:cNvPr>
          <p:cNvSpPr/>
          <p:nvPr/>
        </p:nvSpPr>
        <p:spPr>
          <a:xfrm>
            <a:off x="918520" y="2681661"/>
            <a:ext cx="8278490"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Where was each member of the Godhead during the Savior’s baptism?</a:t>
            </a:r>
          </a:p>
        </p:txBody>
      </p:sp>
      <p:sp>
        <p:nvSpPr>
          <p:cNvPr id="7" name="Rectángulo 6">
            <a:extLst>
              <a:ext uri="{FF2B5EF4-FFF2-40B4-BE49-F238E27FC236}">
                <a16:creationId xmlns:a16="http://schemas.microsoft.com/office/drawing/2014/main" id="{EAEE0522-5520-478E-81EE-CEC3E8734A3F}"/>
              </a:ext>
            </a:extLst>
          </p:cNvPr>
          <p:cNvSpPr/>
          <p:nvPr/>
        </p:nvSpPr>
        <p:spPr>
          <a:xfrm>
            <a:off x="918518" y="3350571"/>
            <a:ext cx="6840334"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doctrine do these verses teach us about the Godhead?</a:t>
            </a:r>
          </a:p>
        </p:txBody>
      </p:sp>
      <p:sp>
        <p:nvSpPr>
          <p:cNvPr id="8" name="Rectángulo 7">
            <a:extLst>
              <a:ext uri="{FF2B5EF4-FFF2-40B4-BE49-F238E27FC236}">
                <a16:creationId xmlns:a16="http://schemas.microsoft.com/office/drawing/2014/main" id="{B63556D9-22A5-4FFD-8CEB-CA59CD67FB46}"/>
              </a:ext>
            </a:extLst>
          </p:cNvPr>
          <p:cNvSpPr/>
          <p:nvPr/>
        </p:nvSpPr>
        <p:spPr>
          <a:xfrm>
            <a:off x="918518" y="3950735"/>
            <a:ext cx="9646317" cy="369332"/>
          </a:xfrm>
          <a:prstGeom prst="rect">
            <a:avLst/>
          </a:prstGeom>
        </p:spPr>
        <p:txBody>
          <a:bodyPr wrap="square">
            <a:spAutoFit/>
          </a:bodyPr>
          <a:lstStyle/>
          <a:p>
            <a:pPr algn="just"/>
            <a:r>
              <a:rPr lang="en-US" i="1" dirty="0">
                <a:solidFill>
                  <a:schemeClr val="accent3">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Father, the Son, and the Holy Ghost are three distinct and separate beings.</a:t>
            </a:r>
          </a:p>
        </p:txBody>
      </p:sp>
    </p:spTree>
    <p:extLst>
      <p:ext uri="{BB962C8B-B14F-4D97-AF65-F5344CB8AC3E}">
        <p14:creationId xmlns:p14="http://schemas.microsoft.com/office/powerpoint/2010/main" val="2079138520"/>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9"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0-#ppt_w/2"/>
                                          </p:val>
                                        </p:tav>
                                        <p:tav tm="100000">
                                          <p:val>
                                            <p:strVal val="#ppt_x"/>
                                          </p:val>
                                        </p:tav>
                                      </p:tavLst>
                                    </p:anim>
                                    <p:anim calcmode="lin" valueType="num">
                                      <p:cBhvr additive="base">
                                        <p:cTn id="16" dur="10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7" presetClass="entr" presetSubtype="1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1000" fill="hold"/>
                                        <p:tgtEl>
                                          <p:spTgt spid="8"/>
                                        </p:tgtEl>
                                        <p:attrNameLst>
                                          <p:attrName>ppt_w</p:attrName>
                                        </p:attrNameLst>
                                      </p:cBhvr>
                                      <p:tavLst>
                                        <p:tav tm="0">
                                          <p:val>
                                            <p:fltVal val="0"/>
                                          </p:val>
                                        </p:tav>
                                        <p:tav tm="100000">
                                          <p:val>
                                            <p:strVal val="#ppt_w"/>
                                          </p:val>
                                        </p:tav>
                                      </p:tavLst>
                                    </p:anim>
                                    <p:anim calcmode="lin" valueType="num">
                                      <p:cBhvr>
                                        <p:cTn id="22" dur="1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6000"/>
            <a:lum/>
            <a:extLst>
              <a:ext uri="{837473B0-CC2E-450A-ABE3-18F120FF3D39}">
                <a1611:picAttrSrcUrl xmlns:a1611="http://schemas.microsoft.com/office/drawing/2016/11/main" r:id="rId4"/>
              </a:ext>
            </a:extLst>
          </a:blip>
          <a:srcRect/>
          <a:stretch>
            <a:fillRect t="-17000" b="-17000"/>
          </a:stretch>
        </a:blipFill>
        <a:effectLst/>
      </p:bgPr>
    </p:bg>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rgbClr val="FFFF00"/>
                </a:solidFill>
                <a:effectLst>
                  <a:outerShdw blurRad="38100" dist="38100" dir="2700000" algn="tl">
                    <a:srgbClr val="000000">
                      <a:alpha val="43137"/>
                    </a:srgbClr>
                  </a:outerShdw>
                </a:effectLst>
                <a:latin typeface="MV Boli" panose="02000500030200090000" pitchFamily="2" charset="0"/>
                <a:ea typeface="Ebrima" panose="02000000000000000000" pitchFamily="2" charset="0"/>
                <a:cs typeface="MV Boli" panose="02000500030200090000" pitchFamily="2" charset="0"/>
              </a:rPr>
              <a:t>LE</a:t>
            </a:r>
            <a:r>
              <a:rPr lang="en-US" b="1" dirty="0">
                <a:solidFill>
                  <a:schemeClr val="accent5">
                    <a:lumMod val="75000"/>
                  </a:schemeClr>
                </a:solidFill>
                <a:effectLst>
                  <a:outerShdw blurRad="38100" dist="38100" dir="2700000" algn="tl">
                    <a:srgbClr val="000000">
                      <a:alpha val="43137"/>
                    </a:srgbClr>
                  </a:outerShdw>
                </a:effectLst>
                <a:latin typeface="MV Boli" panose="02000500030200090000" pitchFamily="2" charset="0"/>
                <a:ea typeface="Ebrima" panose="02000000000000000000" pitchFamily="2" charset="0"/>
                <a:cs typeface="MV Boli" panose="02000500030200090000" pitchFamily="2" charset="0"/>
              </a:rPr>
              <a:t>SSO</a:t>
            </a:r>
            <a:r>
              <a:rPr lang="en-US" b="1" dirty="0">
                <a:solidFill>
                  <a:srgbClr val="FF0000"/>
                </a:solidFill>
                <a:effectLst>
                  <a:outerShdw blurRad="38100" dist="38100" dir="2700000" algn="tl">
                    <a:srgbClr val="000000">
                      <a:alpha val="43137"/>
                    </a:srgbClr>
                  </a:outerShdw>
                </a:effectLst>
                <a:latin typeface="MV Boli" panose="02000500030200090000" pitchFamily="2" charset="0"/>
                <a:ea typeface="Ebrima" panose="02000000000000000000" pitchFamily="2" charset="0"/>
                <a:cs typeface="MV Boli" panose="02000500030200090000" pitchFamily="2" charset="0"/>
              </a:rPr>
              <a:t>N 7</a:t>
            </a:r>
          </a:p>
        </p:txBody>
      </p:sp>
      <p:pic>
        <p:nvPicPr>
          <p:cNvPr id="2" name="Elementos multimedia en línea 1" title="Jesus is Baptized by John">
            <a:hlinkClick r:id="" action="ppaction://media"/>
            <a:extLst>
              <a:ext uri="{FF2B5EF4-FFF2-40B4-BE49-F238E27FC236}">
                <a16:creationId xmlns:a16="http://schemas.microsoft.com/office/drawing/2014/main" id="{5A7DD21F-42C5-4142-94E0-94E8DB5DEBEF}"/>
              </a:ext>
            </a:extLst>
          </p:cNvPr>
          <p:cNvPicPr>
            <a:picLocks noRot="1" noChangeAspect="1"/>
          </p:cNvPicPr>
          <p:nvPr>
            <a:videoFile r:link="rId1"/>
          </p:nvPr>
        </p:nvPicPr>
        <p:blipFill>
          <a:blip r:embed="rId5"/>
          <a:stretch>
            <a:fillRect/>
          </a:stretch>
        </p:blipFill>
        <p:spPr>
          <a:xfrm>
            <a:off x="1800664" y="956163"/>
            <a:ext cx="8792308" cy="4945673"/>
          </a:xfrm>
          <a:prstGeom prst="rect">
            <a:avLst/>
          </a:prstGeom>
        </p:spPr>
      </p:pic>
    </p:spTree>
    <p:extLst>
      <p:ext uri="{BB962C8B-B14F-4D97-AF65-F5344CB8AC3E}">
        <p14:creationId xmlns:p14="http://schemas.microsoft.com/office/powerpoint/2010/main" val="120799015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rgbClr val="FFFF00"/>
                </a:solidFill>
                <a:effectLst>
                  <a:outerShdw blurRad="38100" dist="38100" dir="2700000" algn="tl">
                    <a:srgbClr val="000000">
                      <a:alpha val="43137"/>
                    </a:srgbClr>
                  </a:outerShdw>
                </a:effectLst>
                <a:latin typeface="MV Boli" panose="02000500030200090000" pitchFamily="2" charset="0"/>
                <a:ea typeface="Ebrima" panose="02000000000000000000" pitchFamily="2" charset="0"/>
                <a:cs typeface="MV Boli" panose="02000500030200090000" pitchFamily="2" charset="0"/>
              </a:rPr>
              <a:t>LE</a:t>
            </a:r>
            <a:r>
              <a:rPr lang="en-US" b="1" dirty="0">
                <a:solidFill>
                  <a:schemeClr val="accent5">
                    <a:lumMod val="75000"/>
                  </a:schemeClr>
                </a:solidFill>
                <a:effectLst>
                  <a:outerShdw blurRad="38100" dist="38100" dir="2700000" algn="tl">
                    <a:srgbClr val="000000">
                      <a:alpha val="43137"/>
                    </a:srgbClr>
                  </a:outerShdw>
                </a:effectLst>
                <a:latin typeface="MV Boli" panose="02000500030200090000" pitchFamily="2" charset="0"/>
                <a:ea typeface="Ebrima" panose="02000000000000000000" pitchFamily="2" charset="0"/>
                <a:cs typeface="MV Boli" panose="02000500030200090000" pitchFamily="2" charset="0"/>
              </a:rPr>
              <a:t>SSO</a:t>
            </a:r>
            <a:r>
              <a:rPr lang="en-US" b="1" dirty="0">
                <a:solidFill>
                  <a:srgbClr val="FF0000"/>
                </a:solidFill>
                <a:effectLst>
                  <a:outerShdw blurRad="38100" dist="38100" dir="2700000" algn="tl">
                    <a:srgbClr val="000000">
                      <a:alpha val="43137"/>
                    </a:srgbClr>
                  </a:outerShdw>
                </a:effectLst>
                <a:latin typeface="MV Boli" panose="02000500030200090000" pitchFamily="2" charset="0"/>
                <a:ea typeface="Ebrima" panose="02000000000000000000" pitchFamily="2" charset="0"/>
                <a:cs typeface="MV Boli" panose="02000500030200090000" pitchFamily="2" charset="0"/>
              </a:rPr>
              <a:t>N 7</a:t>
            </a:r>
          </a:p>
        </p:txBody>
      </p:sp>
      <p:sp>
        <p:nvSpPr>
          <p:cNvPr id="4" name="Rectángulo 3">
            <a:extLst>
              <a:ext uri="{FF2B5EF4-FFF2-40B4-BE49-F238E27FC236}">
                <a16:creationId xmlns:a16="http://schemas.microsoft.com/office/drawing/2014/main" id="{9887DF0F-3C50-4AAA-A4D9-5D7515DF0F3B}"/>
              </a:ext>
            </a:extLst>
          </p:cNvPr>
          <p:cNvSpPr/>
          <p:nvPr/>
        </p:nvSpPr>
        <p:spPr>
          <a:xfrm>
            <a:off x="4251136" y="2921168"/>
            <a:ext cx="3689728" cy="1015663"/>
          </a:xfrm>
          <a:prstGeom prst="rect">
            <a:avLst/>
          </a:prstGeom>
        </p:spPr>
        <p:txBody>
          <a:bodyPr wrap="none">
            <a:spAutoFit/>
          </a:bodyPr>
          <a:lstStyle/>
          <a:p>
            <a:pPr fontAlgn="base"/>
            <a:r>
              <a:rPr lang="en-US" sz="6000" b="1" dirty="0">
                <a:solidFill>
                  <a:schemeClr val="bg1">
                    <a:lumMod val="95000"/>
                    <a:lumOff val="5000"/>
                  </a:schemeClr>
                </a:solidFill>
                <a:latin typeface="ZoramldsLat-Bold"/>
              </a:rPr>
              <a:t>Matthew 3</a:t>
            </a:r>
            <a:endParaRPr lang="en-US" sz="6000" b="1" i="0" dirty="0">
              <a:solidFill>
                <a:schemeClr val="bg1">
                  <a:lumMod val="95000"/>
                  <a:lumOff val="5000"/>
                </a:schemeClr>
              </a:solidFill>
              <a:effectLst/>
              <a:latin typeface="ZoramldsLat-Bold"/>
            </a:endParaRPr>
          </a:p>
        </p:txBody>
      </p:sp>
    </p:spTree>
    <p:extLst>
      <p:ext uri="{BB962C8B-B14F-4D97-AF65-F5344CB8AC3E}">
        <p14:creationId xmlns:p14="http://schemas.microsoft.com/office/powerpoint/2010/main" val="30692813"/>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rgbClr val="FFFF00"/>
                </a:solidFill>
                <a:effectLst>
                  <a:outerShdw blurRad="38100" dist="38100" dir="2700000" algn="tl">
                    <a:srgbClr val="000000">
                      <a:alpha val="43137"/>
                    </a:srgbClr>
                  </a:outerShdw>
                </a:effectLst>
                <a:latin typeface="MV Boli" panose="02000500030200090000" pitchFamily="2" charset="0"/>
                <a:ea typeface="Ebrima" panose="02000000000000000000" pitchFamily="2" charset="0"/>
                <a:cs typeface="MV Boli" panose="02000500030200090000" pitchFamily="2" charset="0"/>
              </a:rPr>
              <a:t>LE</a:t>
            </a:r>
            <a:r>
              <a:rPr lang="en-US" b="1" dirty="0">
                <a:solidFill>
                  <a:schemeClr val="accent5">
                    <a:lumMod val="75000"/>
                  </a:schemeClr>
                </a:solidFill>
                <a:effectLst>
                  <a:outerShdw blurRad="38100" dist="38100" dir="2700000" algn="tl">
                    <a:srgbClr val="000000">
                      <a:alpha val="43137"/>
                    </a:srgbClr>
                  </a:outerShdw>
                </a:effectLst>
                <a:latin typeface="MV Boli" panose="02000500030200090000" pitchFamily="2" charset="0"/>
                <a:ea typeface="Ebrima" panose="02000000000000000000" pitchFamily="2" charset="0"/>
                <a:cs typeface="MV Boli" panose="02000500030200090000" pitchFamily="2" charset="0"/>
              </a:rPr>
              <a:t>SSO</a:t>
            </a:r>
            <a:r>
              <a:rPr lang="en-US" b="1" dirty="0">
                <a:solidFill>
                  <a:srgbClr val="FF0000"/>
                </a:solidFill>
                <a:effectLst>
                  <a:outerShdw blurRad="38100" dist="38100" dir="2700000" algn="tl">
                    <a:srgbClr val="000000">
                      <a:alpha val="43137"/>
                    </a:srgbClr>
                  </a:outerShdw>
                </a:effectLst>
                <a:latin typeface="MV Boli" panose="02000500030200090000" pitchFamily="2" charset="0"/>
                <a:ea typeface="Ebrima" panose="02000000000000000000" pitchFamily="2" charset="0"/>
                <a:cs typeface="MV Boli" panose="02000500030200090000" pitchFamily="2" charset="0"/>
              </a:rPr>
              <a:t>N 7</a:t>
            </a:r>
          </a:p>
        </p:txBody>
      </p:sp>
      <p:sp>
        <p:nvSpPr>
          <p:cNvPr id="2" name="Rectángulo 1">
            <a:extLst>
              <a:ext uri="{FF2B5EF4-FFF2-40B4-BE49-F238E27FC236}">
                <a16:creationId xmlns:a16="http://schemas.microsoft.com/office/drawing/2014/main" id="{552C5059-6418-479F-B3CE-D57FEC3F36FE}"/>
              </a:ext>
            </a:extLst>
          </p:cNvPr>
          <p:cNvSpPr/>
          <p:nvPr/>
        </p:nvSpPr>
        <p:spPr>
          <a:xfrm>
            <a:off x="1113182" y="783607"/>
            <a:ext cx="1838965" cy="369332"/>
          </a:xfrm>
          <a:prstGeom prst="rect">
            <a:avLst/>
          </a:prstGeom>
        </p:spPr>
        <p:txBody>
          <a:bodyPr wrap="none">
            <a:spAutoFit/>
          </a:bodyPr>
          <a:lstStyle/>
          <a:p>
            <a:pPr algn="just" fontAlgn="base"/>
            <a:r>
              <a:rPr lang="en-US" b="1" dirty="0">
                <a:solidFill>
                  <a:schemeClr val="bg1">
                    <a:lumMod val="95000"/>
                    <a:lumOff val="5000"/>
                  </a:schemeClr>
                </a:solidFill>
                <a:latin typeface="Arial" panose="020B0604020202020204" pitchFamily="34" charset="0"/>
                <a:cs typeface="Arial" panose="020B0604020202020204" pitchFamily="34" charset="0"/>
              </a:rPr>
              <a:t>Matthew 3:1-12</a:t>
            </a:r>
            <a:endParaRPr lang="en-US" b="1" i="0" dirty="0">
              <a:solidFill>
                <a:schemeClr val="bg1">
                  <a:lumMod val="95000"/>
                  <a:lumOff val="5000"/>
                </a:schemeClr>
              </a:solidFill>
              <a:effectLst/>
              <a:latin typeface="Arial" panose="020B0604020202020204" pitchFamily="34" charset="0"/>
              <a:cs typeface="Arial" panose="020B0604020202020204" pitchFamily="34" charset="0"/>
            </a:endParaRPr>
          </a:p>
        </p:txBody>
      </p:sp>
      <p:sp>
        <p:nvSpPr>
          <p:cNvPr id="4" name="Rectángulo 3">
            <a:extLst>
              <a:ext uri="{FF2B5EF4-FFF2-40B4-BE49-F238E27FC236}">
                <a16:creationId xmlns:a16="http://schemas.microsoft.com/office/drawing/2014/main" id="{F6320BFF-7E4F-4D6F-A626-F4CF5D503102}"/>
              </a:ext>
            </a:extLst>
          </p:cNvPr>
          <p:cNvSpPr/>
          <p:nvPr/>
        </p:nvSpPr>
        <p:spPr>
          <a:xfrm>
            <a:off x="2032664" y="3075057"/>
            <a:ext cx="7755200" cy="707886"/>
          </a:xfrm>
          <a:prstGeom prst="rect">
            <a:avLst/>
          </a:prstGeom>
        </p:spPr>
        <p:txBody>
          <a:bodyPr wrap="none">
            <a:spAutoFit/>
          </a:bodyPr>
          <a:lstStyle/>
          <a:p>
            <a:r>
              <a:rPr lang="en-US" sz="4000" dirty="0">
                <a:solidFill>
                  <a:schemeClr val="accent1">
                    <a:lumMod val="75000"/>
                  </a:schemeClr>
                </a:solidFill>
                <a:latin typeface="ZoramldsLat-Regular"/>
              </a:rPr>
              <a:t>“John the Baptist preaches in Judea”</a:t>
            </a:r>
            <a:endParaRPr lang="en-US" sz="4000" dirty="0">
              <a:solidFill>
                <a:schemeClr val="accent1">
                  <a:lumMod val="75000"/>
                </a:schemeClr>
              </a:solidFill>
            </a:endParaRPr>
          </a:p>
        </p:txBody>
      </p:sp>
    </p:spTree>
    <p:extLst>
      <p:ext uri="{BB962C8B-B14F-4D97-AF65-F5344CB8AC3E}">
        <p14:creationId xmlns:p14="http://schemas.microsoft.com/office/powerpoint/2010/main" val="26733202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a:extLst>
              <a:ext uri="{FF2B5EF4-FFF2-40B4-BE49-F238E27FC236}">
                <a16:creationId xmlns:a16="http://schemas.microsoft.com/office/drawing/2014/main" id="{8EEF880B-B1D2-468E-B774-2535EB1A37E5}"/>
              </a:ext>
            </a:extLst>
          </p:cNvPr>
          <p:cNvSpPr/>
          <p:nvPr/>
        </p:nvSpPr>
        <p:spPr>
          <a:xfrm>
            <a:off x="834028" y="2136223"/>
            <a:ext cx="1805961" cy="732073"/>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ángulo: esquinas redondeadas 10">
            <a:extLst>
              <a:ext uri="{FF2B5EF4-FFF2-40B4-BE49-F238E27FC236}">
                <a16:creationId xmlns:a16="http://schemas.microsoft.com/office/drawing/2014/main" id="{30628A4B-DC03-4322-86C9-D5D83042CDE2}"/>
              </a:ext>
            </a:extLst>
          </p:cNvPr>
          <p:cNvSpPr/>
          <p:nvPr/>
        </p:nvSpPr>
        <p:spPr>
          <a:xfrm>
            <a:off x="834029" y="2488860"/>
            <a:ext cx="9951117" cy="1686560"/>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rgbClr val="FFFF00"/>
                </a:solidFill>
                <a:effectLst>
                  <a:outerShdw blurRad="38100" dist="38100" dir="2700000" algn="tl">
                    <a:srgbClr val="000000">
                      <a:alpha val="43137"/>
                    </a:srgbClr>
                  </a:outerShdw>
                </a:effectLst>
                <a:latin typeface="MV Boli" panose="02000500030200090000" pitchFamily="2" charset="0"/>
                <a:ea typeface="Ebrima" panose="02000000000000000000" pitchFamily="2" charset="0"/>
                <a:cs typeface="MV Boli" panose="02000500030200090000" pitchFamily="2" charset="0"/>
              </a:rPr>
              <a:t>LE</a:t>
            </a:r>
            <a:r>
              <a:rPr lang="en-US" b="1" dirty="0">
                <a:solidFill>
                  <a:schemeClr val="accent5">
                    <a:lumMod val="75000"/>
                  </a:schemeClr>
                </a:solidFill>
                <a:effectLst>
                  <a:outerShdw blurRad="38100" dist="38100" dir="2700000" algn="tl">
                    <a:srgbClr val="000000">
                      <a:alpha val="43137"/>
                    </a:srgbClr>
                  </a:outerShdw>
                </a:effectLst>
                <a:latin typeface="MV Boli" panose="02000500030200090000" pitchFamily="2" charset="0"/>
                <a:ea typeface="Ebrima" panose="02000000000000000000" pitchFamily="2" charset="0"/>
                <a:cs typeface="MV Boli" panose="02000500030200090000" pitchFamily="2" charset="0"/>
              </a:rPr>
              <a:t>SSO</a:t>
            </a:r>
            <a:r>
              <a:rPr lang="en-US" b="1" dirty="0">
                <a:solidFill>
                  <a:srgbClr val="FF0000"/>
                </a:solidFill>
                <a:effectLst>
                  <a:outerShdw blurRad="38100" dist="38100" dir="2700000" algn="tl">
                    <a:srgbClr val="000000">
                      <a:alpha val="43137"/>
                    </a:srgbClr>
                  </a:outerShdw>
                </a:effectLst>
                <a:latin typeface="MV Boli" panose="02000500030200090000" pitchFamily="2" charset="0"/>
                <a:ea typeface="Ebrima" panose="02000000000000000000" pitchFamily="2" charset="0"/>
                <a:cs typeface="MV Boli" panose="02000500030200090000" pitchFamily="2" charset="0"/>
              </a:rPr>
              <a:t>N 7</a:t>
            </a:r>
          </a:p>
        </p:txBody>
      </p:sp>
      <p:sp>
        <p:nvSpPr>
          <p:cNvPr id="2" name="Rectángulo 1">
            <a:extLst>
              <a:ext uri="{FF2B5EF4-FFF2-40B4-BE49-F238E27FC236}">
                <a16:creationId xmlns:a16="http://schemas.microsoft.com/office/drawing/2014/main" id="{E9CFCEB6-9BC2-4FD0-A22E-AF159124E6C0}"/>
              </a:ext>
            </a:extLst>
          </p:cNvPr>
          <p:cNvSpPr/>
          <p:nvPr/>
        </p:nvSpPr>
        <p:spPr>
          <a:xfrm>
            <a:off x="865144" y="968273"/>
            <a:ext cx="6100773"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would you think about this student’s apologies?</a:t>
            </a:r>
          </a:p>
        </p:txBody>
      </p:sp>
      <p:sp>
        <p:nvSpPr>
          <p:cNvPr id="4" name="Rectángulo 3">
            <a:extLst>
              <a:ext uri="{FF2B5EF4-FFF2-40B4-BE49-F238E27FC236}">
                <a16:creationId xmlns:a16="http://schemas.microsoft.com/office/drawing/2014/main" id="{D898CF09-A93E-4BA8-9E62-E8B21857CD97}"/>
              </a:ext>
            </a:extLst>
          </p:cNvPr>
          <p:cNvSpPr/>
          <p:nvPr/>
        </p:nvSpPr>
        <p:spPr>
          <a:xfrm>
            <a:off x="869916" y="1459915"/>
            <a:ext cx="9005603"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might this student’s actions be similar to trying to repent insincerely?</a:t>
            </a:r>
          </a:p>
        </p:txBody>
      </p:sp>
      <p:sp>
        <p:nvSpPr>
          <p:cNvPr id="5" name="Rectángulo 4">
            <a:extLst>
              <a:ext uri="{FF2B5EF4-FFF2-40B4-BE49-F238E27FC236}">
                <a16:creationId xmlns:a16="http://schemas.microsoft.com/office/drawing/2014/main" id="{655AE493-B879-4787-9F93-EEECEF691230}"/>
              </a:ext>
            </a:extLst>
          </p:cNvPr>
          <p:cNvSpPr/>
          <p:nvPr/>
        </p:nvSpPr>
        <p:spPr>
          <a:xfrm>
            <a:off x="865144" y="2427010"/>
            <a:ext cx="9920003" cy="1754326"/>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1 </a:t>
            </a:r>
            <a:r>
              <a:rPr lang="en-US" dirty="0">
                <a:solidFill>
                  <a:schemeClr val="bg1"/>
                </a:solidFill>
                <a:latin typeface="Arial" panose="020B0604020202020204" pitchFamily="34" charset="0"/>
                <a:cs typeface="Arial" panose="020B0604020202020204" pitchFamily="34" charset="0"/>
              </a:rPr>
              <a:t>In those days came John the Baptist, preaching in the wilderness of Judæa,</a:t>
            </a:r>
          </a:p>
          <a:p>
            <a:pPr algn="just" fontAlgn="base"/>
            <a:r>
              <a:rPr lang="en-US" b="1" dirty="0">
                <a:solidFill>
                  <a:schemeClr val="bg1"/>
                </a:solidFill>
                <a:latin typeface="Arial" panose="020B0604020202020204" pitchFamily="34" charset="0"/>
                <a:cs typeface="Arial" panose="020B0604020202020204" pitchFamily="34" charset="0"/>
              </a:rPr>
              <a:t>2 </a:t>
            </a:r>
            <a:r>
              <a:rPr lang="en-US" dirty="0">
                <a:solidFill>
                  <a:schemeClr val="bg1"/>
                </a:solidFill>
                <a:latin typeface="Arial" panose="020B0604020202020204" pitchFamily="34" charset="0"/>
                <a:cs typeface="Arial" panose="020B0604020202020204" pitchFamily="34" charset="0"/>
              </a:rPr>
              <a:t>And saying, Repent ye: for the kingdom of heaven is at hand.</a:t>
            </a:r>
          </a:p>
          <a:p>
            <a:pPr algn="just" fontAlgn="base"/>
            <a:r>
              <a:rPr lang="en-US" b="1" dirty="0">
                <a:solidFill>
                  <a:schemeClr val="bg1"/>
                </a:solidFill>
                <a:latin typeface="Arial" panose="020B0604020202020204" pitchFamily="34" charset="0"/>
                <a:cs typeface="Arial" panose="020B0604020202020204" pitchFamily="34" charset="0"/>
              </a:rPr>
              <a:t>3 </a:t>
            </a:r>
            <a:r>
              <a:rPr lang="en-US" dirty="0">
                <a:solidFill>
                  <a:schemeClr val="bg1"/>
                </a:solidFill>
                <a:latin typeface="Arial" panose="020B0604020202020204" pitchFamily="34" charset="0"/>
                <a:cs typeface="Arial" panose="020B0604020202020204" pitchFamily="34" charset="0"/>
              </a:rPr>
              <a:t>For this is he that was spoken of by the prophet Esaias, saying, The voice of one crying in the wilderness, Prepare ye the way of the Lord, make his paths straight.</a:t>
            </a:r>
          </a:p>
          <a:p>
            <a:pPr algn="just" fontAlgn="base"/>
            <a:r>
              <a:rPr lang="en-US" b="1" dirty="0">
                <a:solidFill>
                  <a:schemeClr val="bg1"/>
                </a:solidFill>
                <a:latin typeface="Arial" panose="020B0604020202020204" pitchFamily="34" charset="0"/>
                <a:cs typeface="Arial" panose="020B0604020202020204" pitchFamily="34" charset="0"/>
              </a:rPr>
              <a:t>4 </a:t>
            </a:r>
            <a:r>
              <a:rPr lang="en-US" dirty="0">
                <a:solidFill>
                  <a:schemeClr val="bg1"/>
                </a:solidFill>
                <a:latin typeface="Arial" panose="020B0604020202020204" pitchFamily="34" charset="0"/>
                <a:cs typeface="Arial" panose="020B0604020202020204" pitchFamily="34" charset="0"/>
              </a:rPr>
              <a:t>And the same John had his raiment of camel’s hair, and a leathern girdle about his loins; and his meat was locusts and wild honey.</a:t>
            </a:r>
            <a:endParaRPr lang="en-US" b="0" i="0" dirty="0">
              <a:solidFill>
                <a:schemeClr val="bg1"/>
              </a:solidFill>
              <a:effectLst/>
              <a:latin typeface="Arial" panose="020B0604020202020204" pitchFamily="34" charset="0"/>
              <a:cs typeface="Arial" panose="020B0604020202020204" pitchFamily="34" charset="0"/>
            </a:endParaRPr>
          </a:p>
        </p:txBody>
      </p:sp>
      <p:sp>
        <p:nvSpPr>
          <p:cNvPr id="6" name="Rectángulo 5">
            <a:extLst>
              <a:ext uri="{FF2B5EF4-FFF2-40B4-BE49-F238E27FC236}">
                <a16:creationId xmlns:a16="http://schemas.microsoft.com/office/drawing/2014/main" id="{708A2E85-593B-4B7A-A896-A7EC3CE4DFAD}"/>
              </a:ext>
            </a:extLst>
          </p:cNvPr>
          <p:cNvSpPr/>
          <p:nvPr/>
        </p:nvSpPr>
        <p:spPr>
          <a:xfrm>
            <a:off x="865144" y="2136223"/>
            <a:ext cx="1774845"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Matthew 3:1-4 </a:t>
            </a:r>
          </a:p>
        </p:txBody>
      </p:sp>
      <p:sp>
        <p:nvSpPr>
          <p:cNvPr id="7" name="Rectángulo 6">
            <a:extLst>
              <a:ext uri="{FF2B5EF4-FFF2-40B4-BE49-F238E27FC236}">
                <a16:creationId xmlns:a16="http://schemas.microsoft.com/office/drawing/2014/main" id="{68443115-EA7B-461D-AD74-44C951C42702}"/>
              </a:ext>
            </a:extLst>
          </p:cNvPr>
          <p:cNvSpPr/>
          <p:nvPr/>
        </p:nvSpPr>
        <p:spPr>
          <a:xfrm>
            <a:off x="885837" y="4287457"/>
            <a:ext cx="3198311"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Who was John the Baptist?</a:t>
            </a:r>
          </a:p>
        </p:txBody>
      </p:sp>
      <p:sp>
        <p:nvSpPr>
          <p:cNvPr id="8" name="Rectángulo 7">
            <a:extLst>
              <a:ext uri="{FF2B5EF4-FFF2-40B4-BE49-F238E27FC236}">
                <a16:creationId xmlns:a16="http://schemas.microsoft.com/office/drawing/2014/main" id="{F43AD6FA-9C66-47EC-8AA1-20D918089F9F}"/>
              </a:ext>
            </a:extLst>
          </p:cNvPr>
          <p:cNvSpPr/>
          <p:nvPr/>
        </p:nvSpPr>
        <p:spPr>
          <a:xfrm>
            <a:off x="885837" y="4779099"/>
            <a:ext cx="2698175"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What was John doing?</a:t>
            </a:r>
          </a:p>
        </p:txBody>
      </p:sp>
      <p:sp>
        <p:nvSpPr>
          <p:cNvPr id="9" name="Rectángulo 8">
            <a:extLst>
              <a:ext uri="{FF2B5EF4-FFF2-40B4-BE49-F238E27FC236}">
                <a16:creationId xmlns:a16="http://schemas.microsoft.com/office/drawing/2014/main" id="{FF2930C2-234F-42C4-9426-54EBC8876CE6}"/>
              </a:ext>
            </a:extLst>
          </p:cNvPr>
          <p:cNvSpPr/>
          <p:nvPr/>
        </p:nvSpPr>
        <p:spPr>
          <a:xfrm>
            <a:off x="885837" y="5270741"/>
            <a:ext cx="4724370"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did John exhort his listeners to do?</a:t>
            </a:r>
          </a:p>
        </p:txBody>
      </p:sp>
      <p:sp>
        <p:nvSpPr>
          <p:cNvPr id="10" name="Rectángulo 9">
            <a:extLst>
              <a:ext uri="{FF2B5EF4-FFF2-40B4-BE49-F238E27FC236}">
                <a16:creationId xmlns:a16="http://schemas.microsoft.com/office/drawing/2014/main" id="{A01D39A6-D224-4B69-9936-D8CC27DCB977}"/>
              </a:ext>
            </a:extLst>
          </p:cNvPr>
          <p:cNvSpPr/>
          <p:nvPr/>
        </p:nvSpPr>
        <p:spPr>
          <a:xfrm>
            <a:off x="885837" y="5853103"/>
            <a:ext cx="10060459" cy="338554"/>
          </a:xfrm>
          <a:prstGeom prst="rect">
            <a:avLst/>
          </a:prstGeom>
        </p:spPr>
        <p:txBody>
          <a:bodyPr wrap="square">
            <a:spAutoFit/>
          </a:bodyPr>
          <a:lstStyle/>
          <a:p>
            <a:pPr algn="just"/>
            <a:r>
              <a:rPr lang="en-US" sz="1600" b="1" dirty="0">
                <a:solidFill>
                  <a:schemeClr val="bg1"/>
                </a:solidFill>
                <a:latin typeface="Arial" panose="020B0604020202020204" pitchFamily="34" charset="0"/>
                <a:cs typeface="Arial" panose="020B0604020202020204" pitchFamily="34" charset="0"/>
              </a:rPr>
              <a:t>How do you think declaring repentance and baptizing with water helped prepare the way of the Lord?</a:t>
            </a:r>
          </a:p>
        </p:txBody>
      </p:sp>
    </p:spTree>
    <p:extLst>
      <p:ext uri="{BB962C8B-B14F-4D97-AF65-F5344CB8AC3E}">
        <p14:creationId xmlns:p14="http://schemas.microsoft.com/office/powerpoint/2010/main" val="141004383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heel(8)">
                                      <p:cBhvr>
                                        <p:cTn id="12" dur="1250"/>
                                        <p:tgtEl>
                                          <p:spTgt spid="12"/>
                                        </p:tgtEl>
                                      </p:cBhvr>
                                    </p:animEffect>
                                  </p:childTnLst>
                                </p:cTn>
                              </p:par>
                              <p:par>
                                <p:cTn id="13" presetID="21" presetClass="entr" presetSubtype="8"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heel(8)">
                                      <p:cBhvr>
                                        <p:cTn id="15" dur="1250"/>
                                        <p:tgtEl>
                                          <p:spTgt spid="11"/>
                                        </p:tgtEl>
                                      </p:cBhvr>
                                    </p:animEffect>
                                  </p:childTnLst>
                                </p:cTn>
                              </p:par>
                              <p:par>
                                <p:cTn id="16" presetID="21" presetClass="entr" presetSubtype="8"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heel(8)">
                                      <p:cBhvr>
                                        <p:cTn id="18" dur="1250"/>
                                        <p:tgtEl>
                                          <p:spTgt spid="5"/>
                                        </p:tgtEl>
                                      </p:cBhvr>
                                    </p:animEffect>
                                  </p:childTnLst>
                                </p:cTn>
                              </p:par>
                              <p:par>
                                <p:cTn id="19" presetID="21" presetClass="entr" presetSubtype="8"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heel(8)">
                                      <p:cBhvr>
                                        <p:cTn id="21" dur="125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dissolv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9" presetClass="entr" presetSubtype="0" decel="100000"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p:cTn id="38" dur="500" fill="hold"/>
                                        <p:tgtEl>
                                          <p:spTgt spid="9"/>
                                        </p:tgtEl>
                                        <p:attrNameLst>
                                          <p:attrName>ppt_w</p:attrName>
                                        </p:attrNameLst>
                                      </p:cBhvr>
                                      <p:tavLst>
                                        <p:tav tm="0">
                                          <p:val>
                                            <p:fltVal val="0"/>
                                          </p:val>
                                        </p:tav>
                                        <p:tav tm="100000">
                                          <p:val>
                                            <p:strVal val="#ppt_w"/>
                                          </p:val>
                                        </p:tav>
                                      </p:tavLst>
                                    </p:anim>
                                    <p:anim calcmode="lin" valueType="num">
                                      <p:cBhvr>
                                        <p:cTn id="39" dur="500" fill="hold"/>
                                        <p:tgtEl>
                                          <p:spTgt spid="9"/>
                                        </p:tgtEl>
                                        <p:attrNameLst>
                                          <p:attrName>ppt_h</p:attrName>
                                        </p:attrNameLst>
                                      </p:cBhvr>
                                      <p:tavLst>
                                        <p:tav tm="0">
                                          <p:val>
                                            <p:fltVal val="0"/>
                                          </p:val>
                                        </p:tav>
                                        <p:tav tm="100000">
                                          <p:val>
                                            <p:strVal val="#ppt_h"/>
                                          </p:val>
                                        </p:tav>
                                      </p:tavLst>
                                    </p:anim>
                                    <p:anim calcmode="lin" valueType="num">
                                      <p:cBhvr>
                                        <p:cTn id="40" dur="500" fill="hold"/>
                                        <p:tgtEl>
                                          <p:spTgt spid="9"/>
                                        </p:tgtEl>
                                        <p:attrNameLst>
                                          <p:attrName>style.rotation</p:attrName>
                                        </p:attrNameLst>
                                      </p:cBhvr>
                                      <p:tavLst>
                                        <p:tav tm="0">
                                          <p:val>
                                            <p:fltVal val="360"/>
                                          </p:val>
                                        </p:tav>
                                        <p:tav tm="100000">
                                          <p:val>
                                            <p:fltVal val="0"/>
                                          </p:val>
                                        </p:tav>
                                      </p:tavLst>
                                    </p:anim>
                                    <p:animEffect transition="in" filter="fade">
                                      <p:cBhvr>
                                        <p:cTn id="41" dur="5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blinds(horizontal)">
                                      <p:cBhvr>
                                        <p:cTn id="4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4" grpId="0"/>
      <p:bldP spid="5" grpId="0"/>
      <p:bldP spid="6" grpId="0"/>
      <p:bldP spid="7" grpId="0"/>
      <p:bldP spid="8" grpId="0"/>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13">
            <a:extLst>
              <a:ext uri="{FF2B5EF4-FFF2-40B4-BE49-F238E27FC236}">
                <a16:creationId xmlns:a16="http://schemas.microsoft.com/office/drawing/2014/main" id="{CA4D8070-2FDB-4823-BFBB-E2F6CF9EA1B5}"/>
              </a:ext>
            </a:extLst>
          </p:cNvPr>
          <p:cNvSpPr/>
          <p:nvPr/>
        </p:nvSpPr>
        <p:spPr>
          <a:xfrm>
            <a:off x="957029" y="746792"/>
            <a:ext cx="1805961" cy="732073"/>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ángulo: esquinas redondeadas 12">
            <a:extLst>
              <a:ext uri="{FF2B5EF4-FFF2-40B4-BE49-F238E27FC236}">
                <a16:creationId xmlns:a16="http://schemas.microsoft.com/office/drawing/2014/main" id="{29BD41E7-A2F4-4072-A526-8B42D5900E48}"/>
              </a:ext>
            </a:extLst>
          </p:cNvPr>
          <p:cNvSpPr/>
          <p:nvPr/>
        </p:nvSpPr>
        <p:spPr>
          <a:xfrm>
            <a:off x="957029" y="1139835"/>
            <a:ext cx="9194136" cy="1490431"/>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rgbClr val="FFFF00"/>
                </a:solidFill>
                <a:effectLst>
                  <a:outerShdw blurRad="38100" dist="38100" dir="2700000" algn="tl">
                    <a:srgbClr val="000000">
                      <a:alpha val="43137"/>
                    </a:srgbClr>
                  </a:outerShdw>
                </a:effectLst>
                <a:latin typeface="MV Boli" panose="02000500030200090000" pitchFamily="2" charset="0"/>
                <a:ea typeface="Ebrima" panose="02000000000000000000" pitchFamily="2" charset="0"/>
                <a:cs typeface="MV Boli" panose="02000500030200090000" pitchFamily="2" charset="0"/>
              </a:rPr>
              <a:t>LE</a:t>
            </a:r>
            <a:r>
              <a:rPr lang="en-US" b="1" dirty="0">
                <a:solidFill>
                  <a:schemeClr val="accent5">
                    <a:lumMod val="75000"/>
                  </a:schemeClr>
                </a:solidFill>
                <a:effectLst>
                  <a:outerShdw blurRad="38100" dist="38100" dir="2700000" algn="tl">
                    <a:srgbClr val="000000">
                      <a:alpha val="43137"/>
                    </a:srgbClr>
                  </a:outerShdw>
                </a:effectLst>
                <a:latin typeface="MV Boli" panose="02000500030200090000" pitchFamily="2" charset="0"/>
                <a:ea typeface="Ebrima" panose="02000000000000000000" pitchFamily="2" charset="0"/>
                <a:cs typeface="MV Boli" panose="02000500030200090000" pitchFamily="2" charset="0"/>
              </a:rPr>
              <a:t>SSO</a:t>
            </a:r>
            <a:r>
              <a:rPr lang="en-US" b="1" dirty="0">
                <a:solidFill>
                  <a:srgbClr val="FF0000"/>
                </a:solidFill>
                <a:effectLst>
                  <a:outerShdw blurRad="38100" dist="38100" dir="2700000" algn="tl">
                    <a:srgbClr val="000000">
                      <a:alpha val="43137"/>
                    </a:srgbClr>
                  </a:outerShdw>
                </a:effectLst>
                <a:latin typeface="MV Boli" panose="02000500030200090000" pitchFamily="2" charset="0"/>
                <a:ea typeface="Ebrima" panose="02000000000000000000" pitchFamily="2" charset="0"/>
                <a:cs typeface="MV Boli" panose="02000500030200090000" pitchFamily="2" charset="0"/>
              </a:rPr>
              <a:t>N 7</a:t>
            </a:r>
          </a:p>
        </p:txBody>
      </p:sp>
      <p:sp>
        <p:nvSpPr>
          <p:cNvPr id="2" name="Rectángulo 1">
            <a:extLst>
              <a:ext uri="{FF2B5EF4-FFF2-40B4-BE49-F238E27FC236}">
                <a16:creationId xmlns:a16="http://schemas.microsoft.com/office/drawing/2014/main" id="{B770D0D5-CD4B-4583-B72F-FC17CD071A07}"/>
              </a:ext>
            </a:extLst>
          </p:cNvPr>
          <p:cNvSpPr/>
          <p:nvPr/>
        </p:nvSpPr>
        <p:spPr>
          <a:xfrm>
            <a:off x="977026" y="779683"/>
            <a:ext cx="1710725"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Matthew 3:5-6</a:t>
            </a:r>
          </a:p>
        </p:txBody>
      </p:sp>
      <p:sp>
        <p:nvSpPr>
          <p:cNvPr id="4" name="Rectángulo 3">
            <a:extLst>
              <a:ext uri="{FF2B5EF4-FFF2-40B4-BE49-F238E27FC236}">
                <a16:creationId xmlns:a16="http://schemas.microsoft.com/office/drawing/2014/main" id="{439B7C55-E895-42AB-8CC4-584C2366FAAD}"/>
              </a:ext>
            </a:extLst>
          </p:cNvPr>
          <p:cNvSpPr/>
          <p:nvPr/>
        </p:nvSpPr>
        <p:spPr>
          <a:xfrm>
            <a:off x="977026" y="1149015"/>
            <a:ext cx="9571704" cy="646331"/>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5 </a:t>
            </a:r>
            <a:r>
              <a:rPr lang="en-US" dirty="0">
                <a:solidFill>
                  <a:schemeClr val="bg1"/>
                </a:solidFill>
                <a:latin typeface="Arial" panose="020B0604020202020204" pitchFamily="34" charset="0"/>
                <a:cs typeface="Arial" panose="020B0604020202020204" pitchFamily="34" charset="0"/>
              </a:rPr>
              <a:t>Then went out to him Jerusalem, and all Judæa, and all the region round about Jordan,</a:t>
            </a:r>
          </a:p>
          <a:p>
            <a:pPr algn="just" fontAlgn="base"/>
            <a:r>
              <a:rPr lang="en-US" b="1" dirty="0">
                <a:solidFill>
                  <a:schemeClr val="bg1"/>
                </a:solidFill>
                <a:latin typeface="Arial" panose="020B0604020202020204" pitchFamily="34" charset="0"/>
                <a:cs typeface="Arial" panose="020B0604020202020204" pitchFamily="34" charset="0"/>
              </a:rPr>
              <a:t>6 </a:t>
            </a:r>
            <a:r>
              <a:rPr lang="en-US" dirty="0">
                <a:solidFill>
                  <a:schemeClr val="bg1"/>
                </a:solidFill>
                <a:latin typeface="Arial" panose="020B0604020202020204" pitchFamily="34" charset="0"/>
                <a:cs typeface="Arial" panose="020B0604020202020204" pitchFamily="34" charset="0"/>
              </a:rPr>
              <a:t>And were baptized of him in Jordan, confessing their sins.</a:t>
            </a:r>
            <a:endParaRPr lang="en-US" b="0" i="0" dirty="0">
              <a:solidFill>
                <a:schemeClr val="bg1"/>
              </a:solidFill>
              <a:effectLst/>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D528216B-DF84-4BCA-B221-8BF5221FA6D5}"/>
              </a:ext>
            </a:extLst>
          </p:cNvPr>
          <p:cNvSpPr/>
          <p:nvPr/>
        </p:nvSpPr>
        <p:spPr>
          <a:xfrm>
            <a:off x="957029" y="2621086"/>
            <a:ext cx="5138971"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How did people respond to John’s message?</a:t>
            </a:r>
          </a:p>
        </p:txBody>
      </p:sp>
      <p:sp>
        <p:nvSpPr>
          <p:cNvPr id="7" name="Rectángulo 6">
            <a:extLst>
              <a:ext uri="{FF2B5EF4-FFF2-40B4-BE49-F238E27FC236}">
                <a16:creationId xmlns:a16="http://schemas.microsoft.com/office/drawing/2014/main" id="{33908AC2-0A50-4FCD-A0FB-FAF07C1CB788}"/>
              </a:ext>
            </a:extLst>
          </p:cNvPr>
          <p:cNvSpPr/>
          <p:nvPr/>
        </p:nvSpPr>
        <p:spPr>
          <a:xfrm>
            <a:off x="977026" y="1706936"/>
            <a:ext cx="9068122" cy="923330"/>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7 </a:t>
            </a:r>
            <a:r>
              <a:rPr lang="en-US" dirty="0">
                <a:solidFill>
                  <a:schemeClr val="bg1"/>
                </a:solidFill>
                <a:latin typeface="Arial" panose="020B0604020202020204" pitchFamily="34" charset="0"/>
                <a:cs typeface="Arial" panose="020B0604020202020204" pitchFamily="34" charset="0"/>
              </a:rPr>
              <a:t>¶ But when he saw many of the Pharisees and Sadducees come to his baptism, he said unto them, O generation of vipers, who hath warned you to flee from the wrath to come?</a:t>
            </a:r>
          </a:p>
        </p:txBody>
      </p:sp>
      <p:sp>
        <p:nvSpPr>
          <p:cNvPr id="8" name="Rectángulo 7">
            <a:extLst>
              <a:ext uri="{FF2B5EF4-FFF2-40B4-BE49-F238E27FC236}">
                <a16:creationId xmlns:a16="http://schemas.microsoft.com/office/drawing/2014/main" id="{ADA7D4D8-8927-450B-A8E7-B6D1AD367C69}"/>
              </a:ext>
            </a:extLst>
          </p:cNvPr>
          <p:cNvSpPr/>
          <p:nvPr/>
        </p:nvSpPr>
        <p:spPr>
          <a:xfrm>
            <a:off x="7080667" y="2916585"/>
            <a:ext cx="305724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Whom did John speak to?</a:t>
            </a:r>
          </a:p>
        </p:txBody>
      </p:sp>
      <p:sp>
        <p:nvSpPr>
          <p:cNvPr id="9" name="Rectángulo 8">
            <a:extLst>
              <a:ext uri="{FF2B5EF4-FFF2-40B4-BE49-F238E27FC236}">
                <a16:creationId xmlns:a16="http://schemas.microsoft.com/office/drawing/2014/main" id="{8272288F-296F-4C08-B3C0-E3C00AC485BB}"/>
              </a:ext>
            </a:extLst>
          </p:cNvPr>
          <p:cNvSpPr/>
          <p:nvPr/>
        </p:nvSpPr>
        <p:spPr>
          <a:xfrm>
            <a:off x="957029" y="3244334"/>
            <a:ext cx="5686172" cy="369332"/>
          </a:xfrm>
          <a:prstGeom prst="rect">
            <a:avLst/>
          </a:prstGeom>
        </p:spPr>
        <p:txBody>
          <a:bodyPr wrap="none">
            <a:spAutoFit/>
          </a:bodyPr>
          <a:lstStyle/>
          <a:p>
            <a:r>
              <a:rPr lang="en-US" b="1" dirty="0">
                <a:solidFill>
                  <a:srgbClr val="FF0000"/>
                </a:solidFill>
                <a:latin typeface="Arial" panose="020B0604020202020204" pitchFamily="34" charset="0"/>
                <a:cs typeface="Arial" panose="020B0604020202020204" pitchFamily="34" charset="0"/>
              </a:rPr>
              <a:t>What did John call the Pharisees and Sadducees?</a:t>
            </a:r>
          </a:p>
        </p:txBody>
      </p:sp>
      <p:pic>
        <p:nvPicPr>
          <p:cNvPr id="11" name="Imagen 10">
            <a:extLst>
              <a:ext uri="{FF2B5EF4-FFF2-40B4-BE49-F238E27FC236}">
                <a16:creationId xmlns:a16="http://schemas.microsoft.com/office/drawing/2014/main" id="{CBC16746-2889-4AB2-AC26-90F7B9E95F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3649852"/>
            <a:ext cx="4055165" cy="3041374"/>
          </a:xfrm>
          <a:prstGeom prst="rect">
            <a:avLst/>
          </a:prstGeom>
        </p:spPr>
      </p:pic>
      <p:sp>
        <p:nvSpPr>
          <p:cNvPr id="12" name="Rectángulo 11">
            <a:extLst>
              <a:ext uri="{FF2B5EF4-FFF2-40B4-BE49-F238E27FC236}">
                <a16:creationId xmlns:a16="http://schemas.microsoft.com/office/drawing/2014/main" id="{2E074E3F-4653-406B-B02B-AF69EA746F03}"/>
              </a:ext>
            </a:extLst>
          </p:cNvPr>
          <p:cNvSpPr/>
          <p:nvPr/>
        </p:nvSpPr>
        <p:spPr>
          <a:xfrm>
            <a:off x="957029" y="4296183"/>
            <a:ext cx="5019701"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do you think John referred to the Pharisees and Sadducees as vipers?</a:t>
            </a:r>
          </a:p>
        </p:txBody>
      </p:sp>
    </p:spTree>
    <p:extLst>
      <p:ext uri="{BB962C8B-B14F-4D97-AF65-F5344CB8AC3E}">
        <p14:creationId xmlns:p14="http://schemas.microsoft.com/office/powerpoint/2010/main" val="379401007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down)">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down)">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B7F0CADC-E379-4242-B033-C854E428070B}"/>
              </a:ext>
            </a:extLst>
          </p:cNvPr>
          <p:cNvSpPr/>
          <p:nvPr/>
        </p:nvSpPr>
        <p:spPr>
          <a:xfrm>
            <a:off x="850254" y="791768"/>
            <a:ext cx="4903971" cy="732073"/>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ángulo: esquinas redondeadas 7">
            <a:extLst>
              <a:ext uri="{FF2B5EF4-FFF2-40B4-BE49-F238E27FC236}">
                <a16:creationId xmlns:a16="http://schemas.microsoft.com/office/drawing/2014/main" id="{EFDC4981-1C7B-46A5-A300-FAA97D43CD02}"/>
              </a:ext>
            </a:extLst>
          </p:cNvPr>
          <p:cNvSpPr/>
          <p:nvPr/>
        </p:nvSpPr>
        <p:spPr>
          <a:xfrm>
            <a:off x="851244" y="1157805"/>
            <a:ext cx="9857332" cy="1989353"/>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rgbClr val="FFFF00"/>
                </a:solidFill>
                <a:effectLst>
                  <a:outerShdw blurRad="38100" dist="38100" dir="2700000" algn="tl">
                    <a:srgbClr val="000000">
                      <a:alpha val="43137"/>
                    </a:srgbClr>
                  </a:outerShdw>
                </a:effectLst>
                <a:latin typeface="MV Boli" panose="02000500030200090000" pitchFamily="2" charset="0"/>
                <a:ea typeface="Ebrima" panose="02000000000000000000" pitchFamily="2" charset="0"/>
                <a:cs typeface="MV Boli" panose="02000500030200090000" pitchFamily="2" charset="0"/>
              </a:rPr>
              <a:t>LE</a:t>
            </a:r>
            <a:r>
              <a:rPr lang="en-US" b="1" dirty="0">
                <a:solidFill>
                  <a:schemeClr val="accent5">
                    <a:lumMod val="75000"/>
                  </a:schemeClr>
                </a:solidFill>
                <a:effectLst>
                  <a:outerShdw blurRad="38100" dist="38100" dir="2700000" algn="tl">
                    <a:srgbClr val="000000">
                      <a:alpha val="43137"/>
                    </a:srgbClr>
                  </a:outerShdw>
                </a:effectLst>
                <a:latin typeface="MV Boli" panose="02000500030200090000" pitchFamily="2" charset="0"/>
                <a:ea typeface="Ebrima" panose="02000000000000000000" pitchFamily="2" charset="0"/>
                <a:cs typeface="MV Boli" panose="02000500030200090000" pitchFamily="2" charset="0"/>
              </a:rPr>
              <a:t>SSO</a:t>
            </a:r>
            <a:r>
              <a:rPr lang="en-US" b="1" dirty="0">
                <a:solidFill>
                  <a:srgbClr val="FF0000"/>
                </a:solidFill>
                <a:effectLst>
                  <a:outerShdw blurRad="38100" dist="38100" dir="2700000" algn="tl">
                    <a:srgbClr val="000000">
                      <a:alpha val="43137"/>
                    </a:srgbClr>
                  </a:outerShdw>
                </a:effectLst>
                <a:latin typeface="MV Boli" panose="02000500030200090000" pitchFamily="2" charset="0"/>
                <a:ea typeface="Ebrima" panose="02000000000000000000" pitchFamily="2" charset="0"/>
                <a:cs typeface="MV Boli" panose="02000500030200090000" pitchFamily="2" charset="0"/>
              </a:rPr>
              <a:t>N 7</a:t>
            </a:r>
          </a:p>
        </p:txBody>
      </p:sp>
      <p:sp>
        <p:nvSpPr>
          <p:cNvPr id="2" name="Rectángulo 1">
            <a:extLst>
              <a:ext uri="{FF2B5EF4-FFF2-40B4-BE49-F238E27FC236}">
                <a16:creationId xmlns:a16="http://schemas.microsoft.com/office/drawing/2014/main" id="{F283DCD7-2E17-4745-8E5A-1BD85F90D553}"/>
              </a:ext>
            </a:extLst>
          </p:cNvPr>
          <p:cNvSpPr/>
          <p:nvPr/>
        </p:nvSpPr>
        <p:spPr>
          <a:xfrm>
            <a:off x="875939" y="779683"/>
            <a:ext cx="4903971"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Joseph Smith Translation, Matthew 3:34-36</a:t>
            </a:r>
          </a:p>
        </p:txBody>
      </p:sp>
      <p:sp>
        <p:nvSpPr>
          <p:cNvPr id="4" name="Rectángulo 3">
            <a:extLst>
              <a:ext uri="{FF2B5EF4-FFF2-40B4-BE49-F238E27FC236}">
                <a16:creationId xmlns:a16="http://schemas.microsoft.com/office/drawing/2014/main" id="{80BCC805-A01C-4F36-8E93-51C8DB70EE55}"/>
              </a:ext>
            </a:extLst>
          </p:cNvPr>
          <p:cNvSpPr/>
          <p:nvPr/>
        </p:nvSpPr>
        <p:spPr>
          <a:xfrm>
            <a:off x="875939" y="1115833"/>
            <a:ext cx="9858322" cy="2031325"/>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34 </a:t>
            </a:r>
            <a:r>
              <a:rPr lang="en-US" i="1" dirty="0">
                <a:solidFill>
                  <a:schemeClr val="bg1"/>
                </a:solidFill>
                <a:latin typeface="Arial" panose="020B0604020202020204" pitchFamily="34" charset="0"/>
                <a:cs typeface="Arial" panose="020B0604020202020204" pitchFamily="34" charset="0"/>
              </a:rPr>
              <a:t>Why is it that ye receive not the preaching of him whom God hath sent? If ye receive not this in your hearts, ye receive not me; and if ye receive not me, ye receive not him of whom I am sent to bear record; and for your sins ye have no cloak.</a:t>
            </a:r>
            <a:endParaRPr lang="en-US" dirty="0">
              <a:solidFill>
                <a:schemeClr val="bg1"/>
              </a:solidFill>
              <a:latin typeface="Arial" panose="020B0604020202020204" pitchFamily="34" charset="0"/>
              <a:cs typeface="Arial" panose="020B0604020202020204" pitchFamily="34" charset="0"/>
            </a:endParaRPr>
          </a:p>
          <a:p>
            <a:pPr algn="just" fontAlgn="base"/>
            <a:r>
              <a:rPr lang="en-US" b="1" dirty="0">
                <a:solidFill>
                  <a:schemeClr val="bg1"/>
                </a:solidFill>
                <a:latin typeface="Arial" panose="020B0604020202020204" pitchFamily="34" charset="0"/>
                <a:cs typeface="Arial" panose="020B0604020202020204" pitchFamily="34" charset="0"/>
              </a:rPr>
              <a:t>35 </a:t>
            </a:r>
            <a:r>
              <a:rPr lang="en-US" i="1" dirty="0">
                <a:solidFill>
                  <a:schemeClr val="bg1"/>
                </a:solidFill>
                <a:latin typeface="Arial" panose="020B0604020202020204" pitchFamily="34" charset="0"/>
                <a:cs typeface="Arial" panose="020B0604020202020204" pitchFamily="34" charset="0"/>
              </a:rPr>
              <a:t>Repent, therefore, and</a:t>
            </a:r>
            <a:r>
              <a:rPr lang="en-US" dirty="0">
                <a:solidFill>
                  <a:schemeClr val="bg1"/>
                </a:solidFill>
                <a:latin typeface="Arial" panose="020B0604020202020204" pitchFamily="34" charset="0"/>
                <a:cs typeface="Arial" panose="020B0604020202020204" pitchFamily="34" charset="0"/>
              </a:rPr>
              <a:t> bring forth fruits meet for repentance;</a:t>
            </a:r>
          </a:p>
          <a:p>
            <a:pPr algn="just" fontAlgn="base"/>
            <a:r>
              <a:rPr lang="en-US" b="1" dirty="0">
                <a:solidFill>
                  <a:schemeClr val="bg1"/>
                </a:solidFill>
                <a:latin typeface="Arial" panose="020B0604020202020204" pitchFamily="34" charset="0"/>
                <a:cs typeface="Arial" panose="020B0604020202020204" pitchFamily="34" charset="0"/>
              </a:rPr>
              <a:t>36 </a:t>
            </a:r>
            <a:r>
              <a:rPr lang="en-US" dirty="0">
                <a:solidFill>
                  <a:schemeClr val="bg1"/>
                </a:solidFill>
                <a:latin typeface="Arial" panose="020B0604020202020204" pitchFamily="34" charset="0"/>
                <a:cs typeface="Arial" panose="020B0604020202020204" pitchFamily="34" charset="0"/>
              </a:rPr>
              <a:t>And think not to say within yourselves, </a:t>
            </a:r>
            <a:r>
              <a:rPr lang="en-US" i="1" dirty="0">
                <a:solidFill>
                  <a:schemeClr val="bg1"/>
                </a:solidFill>
                <a:latin typeface="Arial" panose="020B0604020202020204" pitchFamily="34" charset="0"/>
                <a:cs typeface="Arial" panose="020B0604020202020204" pitchFamily="34" charset="0"/>
              </a:rPr>
              <a:t>We are the children of Abraham, and we only have power to bring seed unto our father Abraham; </a:t>
            </a:r>
            <a:r>
              <a:rPr lang="en-US" dirty="0">
                <a:solidFill>
                  <a:schemeClr val="bg1"/>
                </a:solidFill>
                <a:latin typeface="Arial" panose="020B0604020202020204" pitchFamily="34" charset="0"/>
                <a:cs typeface="Arial" panose="020B0604020202020204" pitchFamily="34" charset="0"/>
              </a:rPr>
              <a:t>for I say unto you that God is able of these stones to raise up children </a:t>
            </a:r>
            <a:r>
              <a:rPr lang="en-US" i="1" dirty="0">
                <a:solidFill>
                  <a:schemeClr val="bg1"/>
                </a:solidFill>
                <a:latin typeface="Arial" panose="020B0604020202020204" pitchFamily="34" charset="0"/>
                <a:cs typeface="Arial" panose="020B0604020202020204" pitchFamily="34" charset="0"/>
              </a:rPr>
              <a:t>into </a:t>
            </a:r>
            <a:r>
              <a:rPr lang="en-US" dirty="0">
                <a:solidFill>
                  <a:schemeClr val="bg1"/>
                </a:solidFill>
                <a:latin typeface="Arial" panose="020B0604020202020204" pitchFamily="34" charset="0"/>
                <a:cs typeface="Arial" panose="020B0604020202020204" pitchFamily="34" charset="0"/>
              </a:rPr>
              <a:t>Abraham.</a:t>
            </a:r>
            <a:endParaRPr lang="en-US" b="0" i="0" dirty="0">
              <a:solidFill>
                <a:schemeClr val="bg1"/>
              </a:solidFill>
              <a:effectLst/>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ED9BA167-E2DE-4301-955C-BA26B3C2079C}"/>
              </a:ext>
            </a:extLst>
          </p:cNvPr>
          <p:cNvSpPr/>
          <p:nvPr/>
        </p:nvSpPr>
        <p:spPr>
          <a:xfrm>
            <a:off x="875939" y="3560176"/>
            <a:ext cx="9659539"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If the Pharisees and Sadducees rejected his preaching, whom would they also reject?</a:t>
            </a:r>
          </a:p>
        </p:txBody>
      </p:sp>
      <p:sp>
        <p:nvSpPr>
          <p:cNvPr id="6" name="Rectángulo 5">
            <a:extLst>
              <a:ext uri="{FF2B5EF4-FFF2-40B4-BE49-F238E27FC236}">
                <a16:creationId xmlns:a16="http://schemas.microsoft.com/office/drawing/2014/main" id="{4A3F29B2-9150-4041-B7BB-77DF1FCD0B07}"/>
              </a:ext>
            </a:extLst>
          </p:cNvPr>
          <p:cNvSpPr/>
          <p:nvPr/>
        </p:nvSpPr>
        <p:spPr>
          <a:xfrm>
            <a:off x="875939" y="4085874"/>
            <a:ext cx="6036653"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How would you summarize John’s message to them?</a:t>
            </a:r>
          </a:p>
        </p:txBody>
      </p:sp>
      <p:sp>
        <p:nvSpPr>
          <p:cNvPr id="7" name="Rectángulo 6">
            <a:extLst>
              <a:ext uri="{FF2B5EF4-FFF2-40B4-BE49-F238E27FC236}">
                <a16:creationId xmlns:a16="http://schemas.microsoft.com/office/drawing/2014/main" id="{E2B11AF6-D958-4E73-914B-3DA0BE9E6FD3}"/>
              </a:ext>
            </a:extLst>
          </p:cNvPr>
          <p:cNvSpPr/>
          <p:nvPr/>
        </p:nvSpPr>
        <p:spPr>
          <a:xfrm>
            <a:off x="3666874" y="4941941"/>
            <a:ext cx="5410455" cy="461665"/>
          </a:xfrm>
          <a:prstGeom prst="rect">
            <a:avLst/>
          </a:prstGeom>
        </p:spPr>
        <p:txBody>
          <a:bodyPr wrap="none">
            <a:spAutoFit/>
          </a:bodyPr>
          <a:lstStyle/>
          <a:p>
            <a:r>
              <a:rPr lang="en-US" sz="2400" i="1" dirty="0">
                <a:solidFill>
                  <a:schemeClr val="accent1"/>
                </a:solidFill>
                <a:latin typeface="Georgia" panose="02040502050405020303" pitchFamily="18" charset="0"/>
              </a:rPr>
              <a:t>Bring forth fruits meet for repentance</a:t>
            </a:r>
            <a:endParaRPr lang="en-US" sz="2400" dirty="0">
              <a:solidFill>
                <a:schemeClr val="accent1"/>
              </a:solidFill>
              <a:latin typeface="Georgia" panose="02040502050405020303" pitchFamily="18" charset="0"/>
            </a:endParaRPr>
          </a:p>
        </p:txBody>
      </p:sp>
    </p:spTree>
    <p:extLst>
      <p:ext uri="{BB962C8B-B14F-4D97-AF65-F5344CB8AC3E}">
        <p14:creationId xmlns:p14="http://schemas.microsoft.com/office/powerpoint/2010/main" val="1922060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0" fill="hold"/>
                                        <p:tgtEl>
                                          <p:spTgt spid="5"/>
                                        </p:tgtEl>
                                        <p:attrNameLst>
                                          <p:attrName>ppt_w</p:attrName>
                                        </p:attrNameLst>
                                      </p:cBhvr>
                                      <p:tavLst>
                                        <p:tav tm="0" fmla="#ppt_w*sin(2.5*pi*$)">
                                          <p:val>
                                            <p:fltVal val="0"/>
                                          </p:val>
                                        </p:tav>
                                        <p:tav tm="100000">
                                          <p:val>
                                            <p:fltVal val="1"/>
                                          </p:val>
                                        </p:tav>
                                      </p:tavLst>
                                    </p:anim>
                                    <p:anim calcmode="lin" valueType="num">
                                      <p:cBhvr>
                                        <p:cTn id="8" dur="5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80">
                                          <p:stCondLst>
                                            <p:cond delay="0"/>
                                          </p:stCondLst>
                                        </p:cTn>
                                        <p:tgtEl>
                                          <p:spTgt spid="6"/>
                                        </p:tgtEl>
                                      </p:cBhvr>
                                    </p:animEffect>
                                    <p:anim calcmode="lin" valueType="num">
                                      <p:cBhvr>
                                        <p:cTn id="1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9" dur="26">
                                          <p:stCondLst>
                                            <p:cond delay="650"/>
                                          </p:stCondLst>
                                        </p:cTn>
                                        <p:tgtEl>
                                          <p:spTgt spid="6"/>
                                        </p:tgtEl>
                                      </p:cBhvr>
                                      <p:to x="100000" y="60000"/>
                                    </p:animScale>
                                    <p:animScale>
                                      <p:cBhvr>
                                        <p:cTn id="20" dur="166" decel="50000">
                                          <p:stCondLst>
                                            <p:cond delay="676"/>
                                          </p:stCondLst>
                                        </p:cTn>
                                        <p:tgtEl>
                                          <p:spTgt spid="6"/>
                                        </p:tgtEl>
                                      </p:cBhvr>
                                      <p:to x="100000" y="100000"/>
                                    </p:animScale>
                                    <p:animScale>
                                      <p:cBhvr>
                                        <p:cTn id="21" dur="26">
                                          <p:stCondLst>
                                            <p:cond delay="1312"/>
                                          </p:stCondLst>
                                        </p:cTn>
                                        <p:tgtEl>
                                          <p:spTgt spid="6"/>
                                        </p:tgtEl>
                                      </p:cBhvr>
                                      <p:to x="100000" y="80000"/>
                                    </p:animScale>
                                    <p:animScale>
                                      <p:cBhvr>
                                        <p:cTn id="22" dur="166" decel="50000">
                                          <p:stCondLst>
                                            <p:cond delay="1338"/>
                                          </p:stCondLst>
                                        </p:cTn>
                                        <p:tgtEl>
                                          <p:spTgt spid="6"/>
                                        </p:tgtEl>
                                      </p:cBhvr>
                                      <p:to x="100000" y="100000"/>
                                    </p:animScale>
                                    <p:animScale>
                                      <p:cBhvr>
                                        <p:cTn id="23" dur="26">
                                          <p:stCondLst>
                                            <p:cond delay="1642"/>
                                          </p:stCondLst>
                                        </p:cTn>
                                        <p:tgtEl>
                                          <p:spTgt spid="6"/>
                                        </p:tgtEl>
                                      </p:cBhvr>
                                      <p:to x="100000" y="90000"/>
                                    </p:animScale>
                                    <p:animScale>
                                      <p:cBhvr>
                                        <p:cTn id="24" dur="166" decel="50000">
                                          <p:stCondLst>
                                            <p:cond delay="1668"/>
                                          </p:stCondLst>
                                        </p:cTn>
                                        <p:tgtEl>
                                          <p:spTgt spid="6"/>
                                        </p:tgtEl>
                                      </p:cBhvr>
                                      <p:to x="100000" y="100000"/>
                                    </p:animScale>
                                    <p:animScale>
                                      <p:cBhvr>
                                        <p:cTn id="25" dur="26">
                                          <p:stCondLst>
                                            <p:cond delay="1808"/>
                                          </p:stCondLst>
                                        </p:cTn>
                                        <p:tgtEl>
                                          <p:spTgt spid="6"/>
                                        </p:tgtEl>
                                      </p:cBhvr>
                                      <p:to x="100000" y="95000"/>
                                    </p:animScale>
                                    <p:animScale>
                                      <p:cBhvr>
                                        <p:cTn id="26" dur="166" decel="50000">
                                          <p:stCondLst>
                                            <p:cond delay="1834"/>
                                          </p:stCondLst>
                                        </p:cTn>
                                        <p:tgtEl>
                                          <p:spTgt spid="6"/>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41" presetClass="entr" presetSubtype="0" fill="hold" grpId="0" nodeType="clickEffect">
                                  <p:stCondLst>
                                    <p:cond delay="0"/>
                                  </p:stCondLst>
                                  <p:iterate type="lt">
                                    <p:tmPct val="10000"/>
                                  </p:iterate>
                                  <p:childTnLst>
                                    <p:set>
                                      <p:cBhvr>
                                        <p:cTn id="30" dur="1" fill="hold">
                                          <p:stCondLst>
                                            <p:cond delay="0"/>
                                          </p:stCondLst>
                                        </p:cTn>
                                        <p:tgtEl>
                                          <p:spTgt spid="7">
                                            <p:txEl>
                                              <p:pRg st="0" end="0"/>
                                            </p:txEl>
                                          </p:spTgt>
                                        </p:tgtEl>
                                        <p:attrNameLst>
                                          <p:attrName>style.visibility</p:attrName>
                                        </p:attrNameLst>
                                      </p:cBhvr>
                                      <p:to>
                                        <p:strVal val="visible"/>
                                      </p:to>
                                    </p:set>
                                    <p:anim calcmode="lin" valueType="num">
                                      <p:cBhvr>
                                        <p:cTn id="31" dur="500" fill="hold"/>
                                        <p:tgtEl>
                                          <p:spTgt spid="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7">
                                            <p:txEl>
                                              <p:pRg st="0" end="0"/>
                                            </p:txEl>
                                          </p:spTgt>
                                        </p:tgtEl>
                                        <p:attrNameLst>
                                          <p:attrName>ppt_y</p:attrName>
                                        </p:attrNameLst>
                                      </p:cBhvr>
                                      <p:tavLst>
                                        <p:tav tm="0">
                                          <p:val>
                                            <p:strVal val="#ppt_y"/>
                                          </p:val>
                                        </p:tav>
                                        <p:tav tm="100000">
                                          <p:val>
                                            <p:strVal val="#ppt_y"/>
                                          </p:val>
                                        </p:tav>
                                      </p:tavLst>
                                    </p:anim>
                                    <p:anim calcmode="lin" valueType="num">
                                      <p:cBhvr>
                                        <p:cTn id="33" dur="500" fill="hold"/>
                                        <p:tgtEl>
                                          <p:spTgt spid="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rgbClr val="FFFF00"/>
                </a:solidFill>
                <a:effectLst>
                  <a:outerShdw blurRad="38100" dist="38100" dir="2700000" algn="tl">
                    <a:srgbClr val="000000">
                      <a:alpha val="43137"/>
                    </a:srgbClr>
                  </a:outerShdw>
                </a:effectLst>
                <a:latin typeface="MV Boli" panose="02000500030200090000" pitchFamily="2" charset="0"/>
                <a:ea typeface="Ebrima" panose="02000000000000000000" pitchFamily="2" charset="0"/>
                <a:cs typeface="MV Boli" panose="02000500030200090000" pitchFamily="2" charset="0"/>
              </a:rPr>
              <a:t>LE</a:t>
            </a:r>
            <a:r>
              <a:rPr lang="en-US" b="1" dirty="0">
                <a:solidFill>
                  <a:schemeClr val="accent5">
                    <a:lumMod val="75000"/>
                  </a:schemeClr>
                </a:solidFill>
                <a:effectLst>
                  <a:outerShdw blurRad="38100" dist="38100" dir="2700000" algn="tl">
                    <a:srgbClr val="000000">
                      <a:alpha val="43137"/>
                    </a:srgbClr>
                  </a:outerShdw>
                </a:effectLst>
                <a:latin typeface="MV Boli" panose="02000500030200090000" pitchFamily="2" charset="0"/>
                <a:ea typeface="Ebrima" panose="02000000000000000000" pitchFamily="2" charset="0"/>
                <a:cs typeface="MV Boli" panose="02000500030200090000" pitchFamily="2" charset="0"/>
              </a:rPr>
              <a:t>SSO</a:t>
            </a:r>
            <a:r>
              <a:rPr lang="en-US" b="1" dirty="0">
                <a:solidFill>
                  <a:srgbClr val="FF0000"/>
                </a:solidFill>
                <a:effectLst>
                  <a:outerShdw blurRad="38100" dist="38100" dir="2700000" algn="tl">
                    <a:srgbClr val="000000">
                      <a:alpha val="43137"/>
                    </a:srgbClr>
                  </a:outerShdw>
                </a:effectLst>
                <a:latin typeface="MV Boli" panose="02000500030200090000" pitchFamily="2" charset="0"/>
                <a:ea typeface="Ebrima" panose="02000000000000000000" pitchFamily="2" charset="0"/>
                <a:cs typeface="MV Boli" panose="02000500030200090000" pitchFamily="2" charset="0"/>
              </a:rPr>
              <a:t>N 7</a:t>
            </a:r>
          </a:p>
        </p:txBody>
      </p:sp>
      <p:sp>
        <p:nvSpPr>
          <p:cNvPr id="2" name="Rectángulo 1">
            <a:extLst>
              <a:ext uri="{FF2B5EF4-FFF2-40B4-BE49-F238E27FC236}">
                <a16:creationId xmlns:a16="http://schemas.microsoft.com/office/drawing/2014/main" id="{2E94B873-F4D1-4E31-A061-2414CA03B302}"/>
              </a:ext>
            </a:extLst>
          </p:cNvPr>
          <p:cNvSpPr/>
          <p:nvPr/>
        </p:nvSpPr>
        <p:spPr>
          <a:xfrm>
            <a:off x="980660" y="829773"/>
            <a:ext cx="9568069"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Did the student appropriately demonstrate the principle of repentance through his or her desires and actions? Why not?</a:t>
            </a:r>
          </a:p>
        </p:txBody>
      </p:sp>
      <p:sp>
        <p:nvSpPr>
          <p:cNvPr id="4" name="Rectángulo 3">
            <a:extLst>
              <a:ext uri="{FF2B5EF4-FFF2-40B4-BE49-F238E27FC236}">
                <a16:creationId xmlns:a16="http://schemas.microsoft.com/office/drawing/2014/main" id="{6984A8E0-68DC-4496-ABB4-325DD1D5B0A2}"/>
              </a:ext>
            </a:extLst>
          </p:cNvPr>
          <p:cNvSpPr/>
          <p:nvPr/>
        </p:nvSpPr>
        <p:spPr>
          <a:xfrm>
            <a:off x="980659" y="1700372"/>
            <a:ext cx="9568069"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would you summarize what it means to “bring forth … fruits meet for repentance”?</a:t>
            </a:r>
          </a:p>
        </p:txBody>
      </p:sp>
      <p:sp>
        <p:nvSpPr>
          <p:cNvPr id="5" name="Rectángulo 4">
            <a:extLst>
              <a:ext uri="{FF2B5EF4-FFF2-40B4-BE49-F238E27FC236}">
                <a16:creationId xmlns:a16="http://schemas.microsoft.com/office/drawing/2014/main" id="{47AB5C4F-EEB0-438D-932F-4F4FFE64BD92}"/>
              </a:ext>
            </a:extLst>
          </p:cNvPr>
          <p:cNvSpPr/>
          <p:nvPr/>
        </p:nvSpPr>
        <p:spPr>
          <a:xfrm>
            <a:off x="980659" y="2459055"/>
            <a:ext cx="9740351" cy="353943"/>
          </a:xfrm>
          <a:prstGeom prst="rect">
            <a:avLst/>
          </a:prstGeom>
        </p:spPr>
        <p:txBody>
          <a:bodyPr wrap="square">
            <a:spAutoFit/>
          </a:bodyPr>
          <a:lstStyle/>
          <a:p>
            <a:pPr algn="just"/>
            <a:r>
              <a:rPr lang="en-US" sz="1700" b="1" i="1" dirty="0">
                <a:solidFill>
                  <a:srgbClr val="FF0000"/>
                </a:solidFill>
                <a:effectLst>
                  <a:outerShdw blurRad="38100" dist="38100" dir="2700000" algn="tl">
                    <a:srgbClr val="000000">
                      <a:alpha val="43137"/>
                    </a:srgbClr>
                  </a:outerShdw>
                </a:effectLst>
                <a:latin typeface="McKayldsLat-Bold"/>
              </a:rPr>
              <a:t>We demonstrate true repentance to the Lord as we change our desires and actions to follow His teachings.</a:t>
            </a:r>
            <a:endParaRPr lang="en-US" sz="1700" i="1" dirty="0">
              <a:solidFill>
                <a:srgbClr val="FF0000"/>
              </a:solidFill>
              <a:effectLst>
                <a:outerShdw blurRad="38100" dist="38100" dir="2700000" algn="tl">
                  <a:srgbClr val="000000">
                    <a:alpha val="43137"/>
                  </a:srgbClr>
                </a:outerShdw>
              </a:effectLst>
            </a:endParaRPr>
          </a:p>
        </p:txBody>
      </p:sp>
      <p:sp>
        <p:nvSpPr>
          <p:cNvPr id="6" name="Rectángulo 5">
            <a:extLst>
              <a:ext uri="{FF2B5EF4-FFF2-40B4-BE49-F238E27FC236}">
                <a16:creationId xmlns:a16="http://schemas.microsoft.com/office/drawing/2014/main" id="{A305BCB8-9637-45F9-9B84-2770B484327B}"/>
              </a:ext>
            </a:extLst>
          </p:cNvPr>
          <p:cNvSpPr/>
          <p:nvPr/>
        </p:nvSpPr>
        <p:spPr>
          <a:xfrm>
            <a:off x="980660" y="2970617"/>
            <a:ext cx="8481394"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desires and actions indicate that we have truly repented of our sins?</a:t>
            </a:r>
          </a:p>
        </p:txBody>
      </p:sp>
      <p:sp>
        <p:nvSpPr>
          <p:cNvPr id="7" name="Rectángulo 6">
            <a:extLst>
              <a:ext uri="{FF2B5EF4-FFF2-40B4-BE49-F238E27FC236}">
                <a16:creationId xmlns:a16="http://schemas.microsoft.com/office/drawing/2014/main" id="{4E549E03-3FCA-4AA3-AD12-A886FD5C65A6}"/>
              </a:ext>
            </a:extLst>
          </p:cNvPr>
          <p:cNvSpPr/>
          <p:nvPr/>
        </p:nvSpPr>
        <p:spPr>
          <a:xfrm>
            <a:off x="980659" y="3429000"/>
            <a:ext cx="9568069" cy="646331"/>
          </a:xfrm>
          <a:prstGeom prst="rect">
            <a:avLst/>
          </a:prstGeom>
        </p:spPr>
        <p:txBody>
          <a:bodyPr wrap="square">
            <a:spAutoFit/>
          </a:bodyPr>
          <a:lstStyle/>
          <a:p>
            <a:pPr algn="just"/>
            <a:r>
              <a:rPr lang="en-US" i="1" dirty="0">
                <a:solidFill>
                  <a:schemeClr val="accent5">
                    <a:lumMod val="50000"/>
                  </a:schemeClr>
                </a:solidFill>
                <a:latin typeface="Arial" panose="020B0604020202020204" pitchFamily="34" charset="0"/>
                <a:cs typeface="Arial" panose="020B0604020202020204" pitchFamily="34" charset="0"/>
              </a:rPr>
              <a:t>Cheating in school, being mean to siblings, being unkind to or bullying other students, using bad language, and viewing pornography. </a:t>
            </a:r>
          </a:p>
        </p:txBody>
      </p:sp>
    </p:spTree>
    <p:extLst>
      <p:ext uri="{BB962C8B-B14F-4D97-AF65-F5344CB8AC3E}">
        <p14:creationId xmlns:p14="http://schemas.microsoft.com/office/powerpoint/2010/main" val="1317034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6" presetClass="entr" presetSubtype="0" fill="hold" grpId="0" nodeType="clickEffect">
                                  <p:stCondLst>
                                    <p:cond delay="0"/>
                                  </p:stCondLst>
                                  <p:iterate type="lt">
                                    <p:tmPct val="10000"/>
                                  </p:iterate>
                                  <p:childTnLst>
                                    <p:set>
                                      <p:cBhvr>
                                        <p:cTn id="11" dur="1" fill="hold">
                                          <p:stCondLst>
                                            <p:cond delay="0"/>
                                          </p:stCondLst>
                                        </p:cTn>
                                        <p:tgtEl>
                                          <p:spTgt spid="5">
                                            <p:txEl>
                                              <p:pRg st="0" end="0"/>
                                            </p:txEl>
                                          </p:spTgt>
                                        </p:tgtEl>
                                        <p:attrNameLst>
                                          <p:attrName>style.visibility</p:attrName>
                                        </p:attrNameLst>
                                      </p:cBhvr>
                                      <p:to>
                                        <p:strVal val="visible"/>
                                      </p:to>
                                    </p:set>
                                    <p:anim by="(-#ppt_w*2)" calcmode="lin" valueType="num">
                                      <p:cBhvr rctx="PPT">
                                        <p:cTn id="12" dur="250" autoRev="1" fill="hold">
                                          <p:stCondLst>
                                            <p:cond delay="0"/>
                                          </p:stCondLst>
                                        </p:cTn>
                                        <p:tgtEl>
                                          <p:spTgt spid="5">
                                            <p:txEl>
                                              <p:pRg st="0" end="0"/>
                                            </p:txEl>
                                          </p:spTgt>
                                        </p:tgtEl>
                                        <p:attrNameLst>
                                          <p:attrName>ppt_w</p:attrName>
                                        </p:attrNameLst>
                                      </p:cBhvr>
                                    </p:anim>
                                    <p:anim by="(#ppt_w*0.50)" calcmode="lin" valueType="num">
                                      <p:cBhvr>
                                        <p:cTn id="13" dur="250" decel="50000" autoRev="1" fill="hold">
                                          <p:stCondLst>
                                            <p:cond delay="0"/>
                                          </p:stCondLst>
                                        </p:cTn>
                                        <p:tgtEl>
                                          <p:spTgt spid="5">
                                            <p:txEl>
                                              <p:pRg st="0" end="0"/>
                                            </p:txEl>
                                          </p:spTgt>
                                        </p:tgtEl>
                                        <p:attrNameLst>
                                          <p:attrName>ppt_x</p:attrName>
                                        </p:attrNameLst>
                                      </p:cBhvr>
                                    </p:anim>
                                    <p:anim from="(-#ppt_h/2)" to="(#ppt_y)" calcmode="lin" valueType="num">
                                      <p:cBhvr>
                                        <p:cTn id="14" dur="500" fill="hold">
                                          <p:stCondLst>
                                            <p:cond delay="0"/>
                                          </p:stCondLst>
                                        </p:cTn>
                                        <p:tgtEl>
                                          <p:spTgt spid="5">
                                            <p:txEl>
                                              <p:pRg st="0" end="0"/>
                                            </p:txEl>
                                          </p:spTgt>
                                        </p:tgtEl>
                                        <p:attrNameLst>
                                          <p:attrName>ppt_y</p:attrName>
                                        </p:attrNameLst>
                                      </p:cBhvr>
                                    </p:anim>
                                    <p:animRot by="21600000">
                                      <p:cBhvr>
                                        <p:cTn id="15" dur="500" fill="hold">
                                          <p:stCondLst>
                                            <p:cond delay="0"/>
                                          </p:stCondLst>
                                        </p:cTn>
                                        <p:tgtEl>
                                          <p:spTgt spid="5">
                                            <p:txEl>
                                              <p:pRg st="0" end="0"/>
                                            </p:txEl>
                                          </p:spTgt>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23" presetClass="entr" presetSubtype="16"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43"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
                                        <p:tgtEl>
                                          <p:spTgt spid="7"/>
                                        </p:tgtEl>
                                      </p:cBhvr>
                                    </p:animEffect>
                                    <p:anim calcmode="lin" valueType="num">
                                      <p:cBhvr>
                                        <p:cTn id="27" dur="400" fill="hold"/>
                                        <p:tgtEl>
                                          <p:spTgt spid="7"/>
                                        </p:tgtEl>
                                        <p:attrNameLst>
                                          <p:attrName>ppt_x</p:attrName>
                                        </p:attrNameLst>
                                      </p:cBhvr>
                                      <p:tavLst>
                                        <p:tav tm="0">
                                          <p:val>
                                            <p:strVal val="#ppt_x"/>
                                          </p:val>
                                        </p:tav>
                                        <p:tav tm="100000">
                                          <p:val>
                                            <p:strVal val="#ppt_x"/>
                                          </p:val>
                                        </p:tav>
                                      </p:tavLst>
                                    </p:anim>
                                    <p:anim calcmode="lin" valueType="num">
                                      <p:cBhvr>
                                        <p:cTn id="28" dur="400" fill="hold"/>
                                        <p:tgtEl>
                                          <p:spTgt spid="7"/>
                                        </p:tgtEl>
                                        <p:attrNameLst>
                                          <p:attrName>ppt_y</p:attrName>
                                        </p:attrNameLst>
                                      </p:cBhvr>
                                      <p:tavLst>
                                        <p:tav tm="0">
                                          <p:val>
                                            <p:strVal val="#ppt_y+0.31"/>
                                          </p:val>
                                        </p:tav>
                                        <p:tav tm="100000">
                                          <p:val>
                                            <p:strVal val="#ppt_y+0.31"/>
                                          </p:val>
                                        </p:tav>
                                      </p:tavLst>
                                    </p:anim>
                                    <p:anim calcmode="lin" valueType="num">
                                      <p:cBhvr>
                                        <p:cTn id="29" dur="600" decel="50000" fill="hold">
                                          <p:stCondLst>
                                            <p:cond delay="400"/>
                                          </p:stCondLst>
                                        </p:cTn>
                                        <p:tgtEl>
                                          <p:spTgt spid="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0" dur="600" decel="50000" fill="hold">
                                          <p:stCondLst>
                                            <p:cond delay="400"/>
                                          </p:stCondLst>
                                        </p:cTn>
                                        <p:tgtEl>
                                          <p:spTgt spid="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87EDCD84-ACF8-4F78-93F7-A2FCBD15E6F3}"/>
              </a:ext>
            </a:extLst>
          </p:cNvPr>
          <p:cNvSpPr/>
          <p:nvPr/>
        </p:nvSpPr>
        <p:spPr>
          <a:xfrm>
            <a:off x="836061" y="968273"/>
            <a:ext cx="1805961" cy="732073"/>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ángulo: esquinas redondeadas 5">
            <a:extLst>
              <a:ext uri="{FF2B5EF4-FFF2-40B4-BE49-F238E27FC236}">
                <a16:creationId xmlns:a16="http://schemas.microsoft.com/office/drawing/2014/main" id="{F7FE1C04-AEF0-466D-A5CB-49F2AD73BDE5}"/>
              </a:ext>
            </a:extLst>
          </p:cNvPr>
          <p:cNvSpPr/>
          <p:nvPr/>
        </p:nvSpPr>
        <p:spPr>
          <a:xfrm>
            <a:off x="848179" y="1337605"/>
            <a:ext cx="9857332" cy="1477328"/>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rgbClr val="FFFF00"/>
                </a:solidFill>
                <a:effectLst>
                  <a:outerShdw blurRad="38100" dist="38100" dir="2700000" algn="tl">
                    <a:srgbClr val="000000">
                      <a:alpha val="43137"/>
                    </a:srgbClr>
                  </a:outerShdw>
                </a:effectLst>
                <a:latin typeface="MV Boli" panose="02000500030200090000" pitchFamily="2" charset="0"/>
                <a:ea typeface="Ebrima" panose="02000000000000000000" pitchFamily="2" charset="0"/>
                <a:cs typeface="MV Boli" panose="02000500030200090000" pitchFamily="2" charset="0"/>
              </a:rPr>
              <a:t>LE</a:t>
            </a:r>
            <a:r>
              <a:rPr lang="en-US" b="1" dirty="0">
                <a:solidFill>
                  <a:schemeClr val="accent5">
                    <a:lumMod val="75000"/>
                  </a:schemeClr>
                </a:solidFill>
                <a:effectLst>
                  <a:outerShdw blurRad="38100" dist="38100" dir="2700000" algn="tl">
                    <a:srgbClr val="000000">
                      <a:alpha val="43137"/>
                    </a:srgbClr>
                  </a:outerShdw>
                </a:effectLst>
                <a:latin typeface="MV Boli" panose="02000500030200090000" pitchFamily="2" charset="0"/>
                <a:ea typeface="Ebrima" panose="02000000000000000000" pitchFamily="2" charset="0"/>
                <a:cs typeface="MV Boli" panose="02000500030200090000" pitchFamily="2" charset="0"/>
              </a:rPr>
              <a:t>SSO</a:t>
            </a:r>
            <a:r>
              <a:rPr lang="en-US" b="1" dirty="0">
                <a:solidFill>
                  <a:srgbClr val="FF0000"/>
                </a:solidFill>
                <a:effectLst>
                  <a:outerShdw blurRad="38100" dist="38100" dir="2700000" algn="tl">
                    <a:srgbClr val="000000">
                      <a:alpha val="43137"/>
                    </a:srgbClr>
                  </a:outerShdw>
                </a:effectLst>
                <a:latin typeface="MV Boli" panose="02000500030200090000" pitchFamily="2" charset="0"/>
                <a:ea typeface="Ebrima" panose="02000000000000000000" pitchFamily="2" charset="0"/>
                <a:cs typeface="MV Boli" panose="02000500030200090000" pitchFamily="2" charset="0"/>
              </a:rPr>
              <a:t>N 7</a:t>
            </a:r>
          </a:p>
        </p:txBody>
      </p:sp>
      <p:sp>
        <p:nvSpPr>
          <p:cNvPr id="2" name="Rectángulo 1">
            <a:extLst>
              <a:ext uri="{FF2B5EF4-FFF2-40B4-BE49-F238E27FC236}">
                <a16:creationId xmlns:a16="http://schemas.microsoft.com/office/drawing/2014/main" id="{BCE143A4-E14D-450B-AB6D-A52409B1670C}"/>
              </a:ext>
            </a:extLst>
          </p:cNvPr>
          <p:cNvSpPr/>
          <p:nvPr/>
        </p:nvSpPr>
        <p:spPr>
          <a:xfrm>
            <a:off x="836061" y="968273"/>
            <a:ext cx="1762021"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 Matthew 3:10 </a:t>
            </a:r>
          </a:p>
        </p:txBody>
      </p:sp>
      <p:sp>
        <p:nvSpPr>
          <p:cNvPr id="4" name="Rectángulo 3">
            <a:extLst>
              <a:ext uri="{FF2B5EF4-FFF2-40B4-BE49-F238E27FC236}">
                <a16:creationId xmlns:a16="http://schemas.microsoft.com/office/drawing/2014/main" id="{B8257F3E-9FF2-4A27-84B7-A863D7B83EE2}"/>
              </a:ext>
            </a:extLst>
          </p:cNvPr>
          <p:cNvSpPr/>
          <p:nvPr/>
        </p:nvSpPr>
        <p:spPr>
          <a:xfrm>
            <a:off x="836061" y="1337605"/>
            <a:ext cx="9752426" cy="1477328"/>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10</a:t>
            </a:r>
            <a:r>
              <a:rPr lang="en-US" dirty="0">
                <a:solidFill>
                  <a:schemeClr val="bg1"/>
                </a:solidFill>
                <a:latin typeface="Arial" panose="020B0604020202020204" pitchFamily="34" charset="0"/>
                <a:cs typeface="Arial" panose="020B0604020202020204" pitchFamily="34" charset="0"/>
              </a:rPr>
              <a:t> And now also the axe is laid unto the root of the trees: therefore every tree which bringeth not forth good fruit is hewn down, and cast into the fire.</a:t>
            </a:r>
          </a:p>
          <a:p>
            <a:pPr algn="just"/>
            <a:r>
              <a:rPr lang="en-US" b="1" dirty="0">
                <a:solidFill>
                  <a:schemeClr val="bg1"/>
                </a:solidFill>
                <a:latin typeface="Arial" panose="020B0604020202020204" pitchFamily="34" charset="0"/>
                <a:cs typeface="Arial" panose="020B0604020202020204" pitchFamily="34" charset="0"/>
              </a:rPr>
              <a:t>11 </a:t>
            </a:r>
            <a:r>
              <a:rPr lang="en-US" dirty="0">
                <a:solidFill>
                  <a:schemeClr val="bg1"/>
                </a:solidFill>
                <a:latin typeface="Arial" panose="020B0604020202020204" pitchFamily="34" charset="0"/>
                <a:cs typeface="Arial" panose="020B0604020202020204" pitchFamily="34" charset="0"/>
              </a:rPr>
              <a:t>I indeed baptize you with water unto repentance: but he that cometh after me is mightier than I, whose shoes I am not worthy to bear: he shall baptize you with the Holy Ghost, and with fire:</a:t>
            </a:r>
          </a:p>
        </p:txBody>
      </p:sp>
      <p:sp>
        <p:nvSpPr>
          <p:cNvPr id="5" name="Rectángulo 4">
            <a:extLst>
              <a:ext uri="{FF2B5EF4-FFF2-40B4-BE49-F238E27FC236}">
                <a16:creationId xmlns:a16="http://schemas.microsoft.com/office/drawing/2014/main" id="{FEBF1E9B-D64C-4115-8505-BD2B6F58B771}"/>
              </a:ext>
            </a:extLst>
          </p:cNvPr>
          <p:cNvSpPr/>
          <p:nvPr/>
        </p:nvSpPr>
        <p:spPr>
          <a:xfrm>
            <a:off x="836061" y="3178612"/>
            <a:ext cx="4891083" cy="369332"/>
          </a:xfrm>
          <a:prstGeom prst="rect">
            <a:avLst/>
          </a:prstGeom>
        </p:spPr>
        <p:txBody>
          <a:bodyPr wrap="none">
            <a:spAutoFit/>
          </a:bodyPr>
          <a:lstStyle/>
          <a:p>
            <a:pPr algn="just"/>
            <a:r>
              <a:rPr lang="en-US" b="1" dirty="0">
                <a:solidFill>
                  <a:srgbClr val="212225"/>
                </a:solidFill>
                <a:latin typeface="Arial" panose="020B0604020202020204" pitchFamily="34" charset="0"/>
                <a:cs typeface="Arial" panose="020B0604020202020204" pitchFamily="34" charset="0"/>
              </a:rPr>
              <a:t>What would Jesus do that John could not?</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263605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6000"/>
            <a:lum/>
            <a:extLst>
              <a:ext uri="{837473B0-CC2E-450A-ABE3-18F120FF3D39}">
                <a1611:picAttrSrcUrl xmlns:a1611="http://schemas.microsoft.com/office/drawing/2016/11/main" r:id="rId3"/>
              </a:ext>
            </a:extLst>
          </a:blip>
          <a:srcRect/>
          <a:stretch>
            <a:fillRect t="-17000" b="-17000"/>
          </a:stretch>
        </a:blipFill>
        <a:effectLst/>
      </p:bgPr>
    </p:bg>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rgbClr val="FFFF00"/>
                </a:solidFill>
                <a:effectLst>
                  <a:outerShdw blurRad="38100" dist="38100" dir="2700000" algn="tl">
                    <a:srgbClr val="000000">
                      <a:alpha val="43137"/>
                    </a:srgbClr>
                  </a:outerShdw>
                </a:effectLst>
                <a:latin typeface="MV Boli" panose="02000500030200090000" pitchFamily="2" charset="0"/>
                <a:ea typeface="Ebrima" panose="02000000000000000000" pitchFamily="2" charset="0"/>
                <a:cs typeface="MV Boli" panose="02000500030200090000" pitchFamily="2" charset="0"/>
              </a:rPr>
              <a:t>LE</a:t>
            </a:r>
            <a:r>
              <a:rPr lang="en-US" b="1" dirty="0">
                <a:solidFill>
                  <a:schemeClr val="accent5">
                    <a:lumMod val="75000"/>
                  </a:schemeClr>
                </a:solidFill>
                <a:effectLst>
                  <a:outerShdw blurRad="38100" dist="38100" dir="2700000" algn="tl">
                    <a:srgbClr val="000000">
                      <a:alpha val="43137"/>
                    </a:srgbClr>
                  </a:outerShdw>
                </a:effectLst>
                <a:latin typeface="MV Boli" panose="02000500030200090000" pitchFamily="2" charset="0"/>
                <a:ea typeface="Ebrima" panose="02000000000000000000" pitchFamily="2" charset="0"/>
                <a:cs typeface="MV Boli" panose="02000500030200090000" pitchFamily="2" charset="0"/>
              </a:rPr>
              <a:t>SSO</a:t>
            </a:r>
            <a:r>
              <a:rPr lang="en-US" b="1" dirty="0">
                <a:solidFill>
                  <a:srgbClr val="FF0000"/>
                </a:solidFill>
                <a:effectLst>
                  <a:outerShdw blurRad="38100" dist="38100" dir="2700000" algn="tl">
                    <a:srgbClr val="000000">
                      <a:alpha val="43137"/>
                    </a:srgbClr>
                  </a:outerShdw>
                </a:effectLst>
                <a:latin typeface="MV Boli" panose="02000500030200090000" pitchFamily="2" charset="0"/>
                <a:ea typeface="Ebrima" panose="02000000000000000000" pitchFamily="2" charset="0"/>
                <a:cs typeface="MV Boli" panose="02000500030200090000" pitchFamily="2" charset="0"/>
              </a:rPr>
              <a:t>N 7</a:t>
            </a:r>
          </a:p>
        </p:txBody>
      </p:sp>
      <p:sp>
        <p:nvSpPr>
          <p:cNvPr id="2" name="Rectángulo 1">
            <a:extLst>
              <a:ext uri="{FF2B5EF4-FFF2-40B4-BE49-F238E27FC236}">
                <a16:creationId xmlns:a16="http://schemas.microsoft.com/office/drawing/2014/main" id="{7D756D2F-E960-4072-90D3-317248DC09C0}"/>
              </a:ext>
            </a:extLst>
          </p:cNvPr>
          <p:cNvSpPr/>
          <p:nvPr/>
        </p:nvSpPr>
        <p:spPr>
          <a:xfrm>
            <a:off x="805260" y="968273"/>
            <a:ext cx="1967205"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Matthew 3:13-17</a:t>
            </a:r>
          </a:p>
        </p:txBody>
      </p:sp>
      <p:sp>
        <p:nvSpPr>
          <p:cNvPr id="4" name="Rectángulo 3">
            <a:extLst>
              <a:ext uri="{FF2B5EF4-FFF2-40B4-BE49-F238E27FC236}">
                <a16:creationId xmlns:a16="http://schemas.microsoft.com/office/drawing/2014/main" id="{6B47E263-9D71-4A16-AB5A-9E2A5282A428}"/>
              </a:ext>
            </a:extLst>
          </p:cNvPr>
          <p:cNvSpPr/>
          <p:nvPr/>
        </p:nvSpPr>
        <p:spPr>
          <a:xfrm>
            <a:off x="1777218" y="2274838"/>
            <a:ext cx="8637563" cy="2308324"/>
          </a:xfrm>
          <a:prstGeom prst="rect">
            <a:avLst/>
          </a:prstGeom>
        </p:spPr>
        <p:txBody>
          <a:bodyPr wrap="square">
            <a:spAutoFit/>
          </a:bodyPr>
          <a:lstStyle/>
          <a:p>
            <a:pPr algn="ctr"/>
            <a:r>
              <a:rPr lang="en-US" sz="4800" dirty="0">
                <a:solidFill>
                  <a:schemeClr val="accent2">
                    <a:lumMod val="75000"/>
                  </a:schemeClr>
                </a:solidFill>
                <a:latin typeface="ZoramldsLat-Regular"/>
              </a:rPr>
              <a:t>“Jesus Christ is baptized, and the Father acclaims Him as His Beloved Son”</a:t>
            </a:r>
            <a:endParaRPr lang="en-US" sz="4800" dirty="0">
              <a:solidFill>
                <a:schemeClr val="accent2">
                  <a:lumMod val="75000"/>
                </a:schemeClr>
              </a:solidFill>
            </a:endParaRPr>
          </a:p>
        </p:txBody>
      </p:sp>
    </p:spTree>
    <p:extLst>
      <p:ext uri="{BB962C8B-B14F-4D97-AF65-F5344CB8AC3E}">
        <p14:creationId xmlns:p14="http://schemas.microsoft.com/office/powerpoint/2010/main" val="311625993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0</TotalTime>
  <Words>414</Words>
  <Application>Microsoft Office PowerPoint</Application>
  <PresentationFormat>Panorámica</PresentationFormat>
  <Paragraphs>71</Paragraphs>
  <Slides>12</Slides>
  <Notes>0</Notes>
  <HiddenSlides>0</HiddenSlides>
  <MMClips>1</MMClips>
  <ScaleCrop>false</ScaleCrop>
  <HeadingPairs>
    <vt:vector size="6" baseType="variant">
      <vt:variant>
        <vt:lpstr>Fuentes usadas</vt:lpstr>
      </vt:variant>
      <vt:variant>
        <vt:i4>12</vt:i4>
      </vt:variant>
      <vt:variant>
        <vt:lpstr>Tema</vt:lpstr>
      </vt:variant>
      <vt:variant>
        <vt:i4>1</vt:i4>
      </vt:variant>
      <vt:variant>
        <vt:lpstr>Títulos de diapositiva</vt:lpstr>
      </vt:variant>
      <vt:variant>
        <vt:i4>12</vt:i4>
      </vt:variant>
    </vt:vector>
  </HeadingPairs>
  <TitlesOfParts>
    <vt:vector size="25" baseType="lpstr">
      <vt:lpstr>Arial</vt:lpstr>
      <vt:lpstr>Bahnschrift SemiCondensed</vt:lpstr>
      <vt:lpstr>Calibri</vt:lpstr>
      <vt:lpstr>Century Gothic</vt:lpstr>
      <vt:lpstr>Georgia</vt:lpstr>
      <vt:lpstr>McKayldsLat-Bold</vt:lpstr>
      <vt:lpstr>McKayldsLat-Regular</vt:lpstr>
      <vt:lpstr>MV Boli</vt:lpstr>
      <vt:lpstr>Rockwell</vt:lpstr>
      <vt:lpstr>Wingdings 3</vt:lpstr>
      <vt:lpstr>ZoramldsLat-Bold</vt:lpstr>
      <vt:lpstr>ZoramldsLat-Regular</vt:lpstr>
      <vt:lpstr>Ion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5422</cp:revision>
  <dcterms:created xsi:type="dcterms:W3CDTF">2018-08-29T04:26:39Z</dcterms:created>
  <dcterms:modified xsi:type="dcterms:W3CDTF">2019-06-24T21:44:12Z</dcterms:modified>
</cp:coreProperties>
</file>