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7"/>
  </p:notesMasterIdLst>
  <p:sldIdLst>
    <p:sldId id="296" r:id="rId2"/>
    <p:sldId id="456" r:id="rId3"/>
    <p:sldId id="457" r:id="rId4"/>
    <p:sldId id="458" r:id="rId5"/>
    <p:sldId id="459" r:id="rId6"/>
    <p:sldId id="460" r:id="rId7"/>
    <p:sldId id="461" r:id="rId8"/>
    <p:sldId id="462" r:id="rId9"/>
    <p:sldId id="463" r:id="rId10"/>
    <p:sldId id="464" r:id="rId11"/>
    <p:sldId id="465" r:id="rId12"/>
    <p:sldId id="466" r:id="rId13"/>
    <p:sldId id="467" r:id="rId14"/>
    <p:sldId id="468" r:id="rId15"/>
    <p:sldId id="4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59C7E9"/>
    <a:srgbClr val="D88028"/>
    <a:srgbClr val="6F7CBF"/>
    <a:srgbClr val="B9DF63"/>
    <a:srgbClr val="D6E513"/>
    <a:srgbClr val="4D6F0F"/>
    <a:srgbClr val="FFD757"/>
    <a:srgbClr val="E97159"/>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iprayprayer.com/risen-lord-jesus-christ-appears-apostles-jesus-christ-videos-risen-third-day-preach-gospel-nations/"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l="-3000" r="-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video" Target="https://www.youtube.com/embed/9MiF_HKoFr4?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churchofjesuschrist.org/study/manual/new-testament-seminary-teacher-manual/lessons-1-5/lesson-2-the-plan-of-salvation?lang=eng#note1e"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6" y="5377286"/>
            <a:ext cx="2553451"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New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chemeClr val="accent1">
                    <a:lumMod val="75000"/>
                  </a:schemeClr>
                </a:solidFill>
                <a:effectLst>
                  <a:outerShdw blurRad="38100" dist="38100" dir="2700000" algn="tl">
                    <a:srgbClr val="000000">
                      <a:alpha val="43137"/>
                    </a:srgbClr>
                  </a:outerShdw>
                </a:effectLst>
                <a:latin typeface="Dubai" panose="020B0503030403030204" pitchFamily="34" charset="-78"/>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BFFF399A-0D9E-4B36-8E10-6169085D3866}"/>
              </a:ext>
            </a:extLst>
          </p:cNvPr>
          <p:cNvSpPr/>
          <p:nvPr/>
        </p:nvSpPr>
        <p:spPr>
          <a:xfrm>
            <a:off x="881978" y="1964748"/>
            <a:ext cx="2287805" cy="83942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DC72159E-23F2-4AFC-ADD8-0D8115D35DBA}"/>
              </a:ext>
            </a:extLst>
          </p:cNvPr>
          <p:cNvSpPr/>
          <p:nvPr/>
        </p:nvSpPr>
        <p:spPr>
          <a:xfrm>
            <a:off x="881981" y="2334080"/>
            <a:ext cx="9925925" cy="20313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2</a:t>
            </a:r>
          </a:p>
        </p:txBody>
      </p:sp>
      <p:sp>
        <p:nvSpPr>
          <p:cNvPr id="2" name="Rectángulo 1">
            <a:extLst>
              <a:ext uri="{FF2B5EF4-FFF2-40B4-BE49-F238E27FC236}">
                <a16:creationId xmlns:a16="http://schemas.microsoft.com/office/drawing/2014/main" id="{D71675BD-B0C7-4193-BF0A-4872B851B3E0}"/>
              </a:ext>
            </a:extLst>
          </p:cNvPr>
          <p:cNvSpPr/>
          <p:nvPr/>
        </p:nvSpPr>
        <p:spPr>
          <a:xfrm>
            <a:off x="3078282" y="779683"/>
            <a:ext cx="5536324" cy="461665"/>
          </a:xfrm>
          <a:prstGeom prst="rect">
            <a:avLst/>
          </a:prstGeom>
        </p:spPr>
        <p:txBody>
          <a:bodyPr wrap="none">
            <a:spAutoFit/>
          </a:bodyPr>
          <a:lstStyle/>
          <a:p>
            <a:pPr fontAlgn="base"/>
            <a:r>
              <a:rPr lang="en-US" sz="2400" i="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Christ’s role in the postmortal life</a:t>
            </a:r>
          </a:p>
        </p:txBody>
      </p:sp>
      <p:sp>
        <p:nvSpPr>
          <p:cNvPr id="4" name="Rectángulo 3">
            <a:extLst>
              <a:ext uri="{FF2B5EF4-FFF2-40B4-BE49-F238E27FC236}">
                <a16:creationId xmlns:a16="http://schemas.microsoft.com/office/drawing/2014/main" id="{F3DC3503-0722-46D6-9578-4E61E7CD1E36}"/>
              </a:ext>
            </a:extLst>
          </p:cNvPr>
          <p:cNvSpPr/>
          <p:nvPr/>
        </p:nvSpPr>
        <p:spPr>
          <a:xfrm>
            <a:off x="881982" y="1430524"/>
            <a:ext cx="47500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Where are those who have passed away? </a:t>
            </a:r>
          </a:p>
        </p:txBody>
      </p:sp>
      <p:sp>
        <p:nvSpPr>
          <p:cNvPr id="5" name="Rectángulo 4">
            <a:extLst>
              <a:ext uri="{FF2B5EF4-FFF2-40B4-BE49-F238E27FC236}">
                <a16:creationId xmlns:a16="http://schemas.microsoft.com/office/drawing/2014/main" id="{B60A99CE-0A25-4074-854D-E469FF3FF54E}"/>
              </a:ext>
            </a:extLst>
          </p:cNvPr>
          <p:cNvSpPr/>
          <p:nvPr/>
        </p:nvSpPr>
        <p:spPr>
          <a:xfrm>
            <a:off x="881982" y="1964748"/>
            <a:ext cx="22878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Peter 3:18-20; 4:6</a:t>
            </a:r>
          </a:p>
        </p:txBody>
      </p:sp>
      <p:sp>
        <p:nvSpPr>
          <p:cNvPr id="6" name="Rectángulo 5">
            <a:extLst>
              <a:ext uri="{FF2B5EF4-FFF2-40B4-BE49-F238E27FC236}">
                <a16:creationId xmlns:a16="http://schemas.microsoft.com/office/drawing/2014/main" id="{CC4D128E-9854-4FD2-9D7F-40F4DBC87047}"/>
              </a:ext>
            </a:extLst>
          </p:cNvPr>
          <p:cNvSpPr/>
          <p:nvPr/>
        </p:nvSpPr>
        <p:spPr>
          <a:xfrm>
            <a:off x="881982" y="2299440"/>
            <a:ext cx="9925926"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For Christ also hath once suffered for sins, the just for the unjust, that he might bring us to God, being put to death in the flesh, but quickened by the Spirit:</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By which also he went and preached unto the spirits in prison;</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Which sometime were disobedient, when once the longsuffering of God waited in the days of Noah, while the ark was a preparing, wherein few, that is, eight souls were saved by water.</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For for this cause was the gospel preached also to them that are dead, that they might be judged according to men in the flesh, but live according to God in the spirit.</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829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900" decel="100000" fill="hold"/>
                                        <p:tgtEl>
                                          <p:spTgt spid="8"/>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900" decel="100000" fill="hold"/>
                                        <p:tgtEl>
                                          <p:spTgt spid="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900" decel="100000" fill="hold"/>
                                        <p:tgtEl>
                                          <p:spTgt spid="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900" decel="100000" fill="hold"/>
                                        <p:tgtEl>
                                          <p:spTgt spid="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87BD710D-D88C-4C98-B0BA-F1C96C042904}"/>
              </a:ext>
            </a:extLst>
          </p:cNvPr>
          <p:cNvSpPr/>
          <p:nvPr/>
        </p:nvSpPr>
        <p:spPr>
          <a:xfrm>
            <a:off x="1047027" y="1337605"/>
            <a:ext cx="4349023" cy="89664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9B08C295-B951-41CD-9B79-D2D3AA7C2423}"/>
              </a:ext>
            </a:extLst>
          </p:cNvPr>
          <p:cNvSpPr/>
          <p:nvPr/>
        </p:nvSpPr>
        <p:spPr>
          <a:xfrm>
            <a:off x="1047027" y="1752786"/>
            <a:ext cx="5616643" cy="4939814"/>
          </a:xfrm>
          <a:prstGeom prst="roundRect">
            <a:avLst>
              <a:gd name="adj" fmla="val 7951"/>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2</a:t>
            </a:r>
          </a:p>
        </p:txBody>
      </p:sp>
      <p:sp>
        <p:nvSpPr>
          <p:cNvPr id="2" name="Rectángulo 1">
            <a:extLst>
              <a:ext uri="{FF2B5EF4-FFF2-40B4-BE49-F238E27FC236}">
                <a16:creationId xmlns:a16="http://schemas.microsoft.com/office/drawing/2014/main" id="{F63E0002-CA69-4891-A6A6-75225AB8EA43}"/>
              </a:ext>
            </a:extLst>
          </p:cNvPr>
          <p:cNvSpPr/>
          <p:nvPr/>
        </p:nvSpPr>
        <p:spPr>
          <a:xfrm>
            <a:off x="1113182" y="844844"/>
            <a:ext cx="667362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Jesus Christ do immediately following His death?</a:t>
            </a:r>
          </a:p>
        </p:txBody>
      </p:sp>
      <p:pic>
        <p:nvPicPr>
          <p:cNvPr id="5" name="Imagen 4">
            <a:extLst>
              <a:ext uri="{FF2B5EF4-FFF2-40B4-BE49-F238E27FC236}">
                <a16:creationId xmlns:a16="http://schemas.microsoft.com/office/drawing/2014/main" id="{5EDD3C30-E1C9-4C63-8D87-AC951176C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5951" y="1600002"/>
            <a:ext cx="4282867" cy="5092597"/>
          </a:xfrm>
          <a:prstGeom prst="rect">
            <a:avLst/>
          </a:prstGeom>
        </p:spPr>
      </p:pic>
      <p:sp>
        <p:nvSpPr>
          <p:cNvPr id="6" name="Rectángulo 5">
            <a:extLst>
              <a:ext uri="{FF2B5EF4-FFF2-40B4-BE49-F238E27FC236}">
                <a16:creationId xmlns:a16="http://schemas.microsoft.com/office/drawing/2014/main" id="{E156CD00-340A-45E7-AA68-FBF28F97393C}"/>
              </a:ext>
            </a:extLst>
          </p:cNvPr>
          <p:cNvSpPr/>
          <p:nvPr/>
        </p:nvSpPr>
        <p:spPr>
          <a:xfrm>
            <a:off x="1134267" y="1398842"/>
            <a:ext cx="4174541"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Doctrine and Covenants 138:18-19, 30-32</a:t>
            </a:r>
          </a:p>
        </p:txBody>
      </p:sp>
      <p:sp>
        <p:nvSpPr>
          <p:cNvPr id="7" name="Rectángulo 6">
            <a:extLst>
              <a:ext uri="{FF2B5EF4-FFF2-40B4-BE49-F238E27FC236}">
                <a16:creationId xmlns:a16="http://schemas.microsoft.com/office/drawing/2014/main" id="{8D15F968-79A6-4211-AA59-2ADD9F924845}"/>
              </a:ext>
            </a:extLst>
          </p:cNvPr>
          <p:cNvSpPr/>
          <p:nvPr/>
        </p:nvSpPr>
        <p:spPr>
          <a:xfrm>
            <a:off x="1166192" y="1752785"/>
            <a:ext cx="5444470" cy="4939814"/>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18 </a:t>
            </a:r>
            <a:r>
              <a:rPr lang="en-US" sz="1500" dirty="0">
                <a:solidFill>
                  <a:schemeClr val="bg1"/>
                </a:solidFill>
                <a:latin typeface="Arial" panose="020B0604020202020204" pitchFamily="34" charset="0"/>
                <a:cs typeface="Arial" panose="020B0604020202020204" pitchFamily="34" charset="0"/>
              </a:rPr>
              <a:t>While this vast multitude waited and conversed, rejoicing in the hour of their deliverance from the chains of death, the Son of God appeared, declaring liberty to the captives who had been faithful;</a:t>
            </a:r>
          </a:p>
          <a:p>
            <a:pPr algn="just" fontAlgn="base"/>
            <a:r>
              <a:rPr lang="en-US" sz="1500" b="1" dirty="0">
                <a:solidFill>
                  <a:schemeClr val="bg1"/>
                </a:solidFill>
                <a:latin typeface="Arial" panose="020B0604020202020204" pitchFamily="34" charset="0"/>
                <a:cs typeface="Arial" panose="020B0604020202020204" pitchFamily="34" charset="0"/>
              </a:rPr>
              <a:t>19 </a:t>
            </a:r>
            <a:r>
              <a:rPr lang="en-US" sz="1500" dirty="0">
                <a:solidFill>
                  <a:schemeClr val="bg1"/>
                </a:solidFill>
                <a:latin typeface="Arial" panose="020B0604020202020204" pitchFamily="34" charset="0"/>
                <a:cs typeface="Arial" panose="020B0604020202020204" pitchFamily="34" charset="0"/>
              </a:rPr>
              <a:t>And there he preached to them the everlasting gospel, the doctrine of the resurrection and the redemption of mankind from the fall, and from individual sins on conditions of repentance.</a:t>
            </a:r>
          </a:p>
          <a:p>
            <a:pPr algn="just" fontAlgn="base"/>
            <a:r>
              <a:rPr lang="en-US" sz="1500" b="1" dirty="0">
                <a:solidFill>
                  <a:schemeClr val="bg1"/>
                </a:solidFill>
                <a:latin typeface="Arial" panose="020B0604020202020204" pitchFamily="34" charset="0"/>
                <a:cs typeface="Arial" panose="020B0604020202020204" pitchFamily="34" charset="0"/>
              </a:rPr>
              <a:t>30 </a:t>
            </a:r>
            <a:r>
              <a:rPr lang="en-US" sz="1500" dirty="0">
                <a:solidFill>
                  <a:schemeClr val="bg1"/>
                </a:solidFill>
                <a:latin typeface="Arial" panose="020B0604020202020204" pitchFamily="34" charset="0"/>
                <a:cs typeface="Arial" panose="020B0604020202020204" pitchFamily="34" charset="0"/>
              </a:rPr>
              <a:t>But behold, from among the righteous, he organized his forces and appointed messengers, clothed with power and authority, and commissioned them to go forth and carry the light of the gospel to them that were in darkness, even to all the spirits of men; and thus was the gospel preached to the dead.</a:t>
            </a:r>
          </a:p>
          <a:p>
            <a:pPr algn="just" fontAlgn="base"/>
            <a:r>
              <a:rPr lang="en-US" sz="1500" b="1" dirty="0">
                <a:solidFill>
                  <a:schemeClr val="bg1"/>
                </a:solidFill>
                <a:latin typeface="Arial" panose="020B0604020202020204" pitchFamily="34" charset="0"/>
                <a:cs typeface="Arial" panose="020B0604020202020204" pitchFamily="34" charset="0"/>
              </a:rPr>
              <a:t>31 </a:t>
            </a:r>
            <a:r>
              <a:rPr lang="en-US" sz="1500" dirty="0">
                <a:solidFill>
                  <a:schemeClr val="bg1"/>
                </a:solidFill>
                <a:latin typeface="Arial" panose="020B0604020202020204" pitchFamily="34" charset="0"/>
                <a:cs typeface="Arial" panose="020B0604020202020204" pitchFamily="34" charset="0"/>
              </a:rPr>
              <a:t>And the chosen messengers went forth to declare the acceptable day of the Lord and proclaim liberty to the captives who were bound, even unto all who would repent of their sins and receive the gospel.</a:t>
            </a:r>
          </a:p>
          <a:p>
            <a:pPr algn="just" fontAlgn="base"/>
            <a:r>
              <a:rPr lang="en-US" sz="1500" b="1" dirty="0">
                <a:solidFill>
                  <a:schemeClr val="bg1"/>
                </a:solidFill>
                <a:latin typeface="Arial" panose="020B0604020202020204" pitchFamily="34" charset="0"/>
                <a:cs typeface="Arial" panose="020B0604020202020204" pitchFamily="34" charset="0"/>
              </a:rPr>
              <a:t>32 </a:t>
            </a:r>
            <a:r>
              <a:rPr lang="en-US" sz="1500" dirty="0">
                <a:solidFill>
                  <a:schemeClr val="bg1"/>
                </a:solidFill>
                <a:latin typeface="Arial" panose="020B0604020202020204" pitchFamily="34" charset="0"/>
                <a:cs typeface="Arial" panose="020B0604020202020204" pitchFamily="34" charset="0"/>
              </a:rPr>
              <a:t>Thus was the gospel preached to those who had died in their sins, without a knowledge of the truth, or in transgression, having rejected the prophets.</a:t>
            </a:r>
            <a:endParaRPr lang="en-US" sz="15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281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ppt_x</p:attrName>
                                        </p:attrNameLst>
                                      </p:cBhvr>
                                      <p:tavLst>
                                        <p:tav tm="0">
                                          <p:val>
                                            <p:strVal val="#ppt_x-#ppt_w/2"/>
                                          </p:val>
                                        </p:tav>
                                        <p:tav tm="100000">
                                          <p:val>
                                            <p:strVal val="#ppt_x"/>
                                          </p:val>
                                        </p:tav>
                                      </p:tavLst>
                                    </p:anim>
                                    <p:anim calcmode="lin" valueType="num">
                                      <p:cBhvr>
                                        <p:cTn id="8" dur="1500" fill="hold"/>
                                        <p:tgtEl>
                                          <p:spTgt spid="9"/>
                                        </p:tgtEl>
                                        <p:attrNameLst>
                                          <p:attrName>ppt_y</p:attrName>
                                        </p:attrNameLst>
                                      </p:cBhvr>
                                      <p:tavLst>
                                        <p:tav tm="0">
                                          <p:val>
                                            <p:strVal val="#ppt_y"/>
                                          </p:val>
                                        </p:tav>
                                        <p:tav tm="100000">
                                          <p:val>
                                            <p:strVal val="#ppt_y"/>
                                          </p:val>
                                        </p:tav>
                                      </p:tavLst>
                                    </p:anim>
                                    <p:anim calcmode="lin" valueType="num">
                                      <p:cBhvr>
                                        <p:cTn id="9" dur="1500" fill="hold"/>
                                        <p:tgtEl>
                                          <p:spTgt spid="9"/>
                                        </p:tgtEl>
                                        <p:attrNameLst>
                                          <p:attrName>ppt_w</p:attrName>
                                        </p:attrNameLst>
                                      </p:cBhvr>
                                      <p:tavLst>
                                        <p:tav tm="0">
                                          <p:val>
                                            <p:fltVal val="0"/>
                                          </p:val>
                                        </p:tav>
                                        <p:tav tm="100000">
                                          <p:val>
                                            <p:strVal val="#ppt_w"/>
                                          </p:val>
                                        </p:tav>
                                      </p:tavLst>
                                    </p:anim>
                                    <p:anim calcmode="lin" valueType="num">
                                      <p:cBhvr>
                                        <p:cTn id="10" dur="1500" fill="hold"/>
                                        <p:tgtEl>
                                          <p:spTgt spid="9"/>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 calcmode="lin" valueType="num">
                                      <p:cBhvr>
                                        <p:cTn id="13" dur="1500" fill="hold"/>
                                        <p:tgtEl>
                                          <p:spTgt spid="8"/>
                                        </p:tgtEl>
                                        <p:attrNameLst>
                                          <p:attrName>ppt_x</p:attrName>
                                        </p:attrNameLst>
                                      </p:cBhvr>
                                      <p:tavLst>
                                        <p:tav tm="0">
                                          <p:val>
                                            <p:strVal val="#ppt_x-#ppt_w/2"/>
                                          </p:val>
                                        </p:tav>
                                        <p:tav tm="100000">
                                          <p:val>
                                            <p:strVal val="#ppt_x"/>
                                          </p:val>
                                        </p:tav>
                                      </p:tavLst>
                                    </p:anim>
                                    <p:anim calcmode="lin" valueType="num">
                                      <p:cBhvr>
                                        <p:cTn id="14" dur="1500" fill="hold"/>
                                        <p:tgtEl>
                                          <p:spTgt spid="8"/>
                                        </p:tgtEl>
                                        <p:attrNameLst>
                                          <p:attrName>ppt_y</p:attrName>
                                        </p:attrNameLst>
                                      </p:cBhvr>
                                      <p:tavLst>
                                        <p:tav tm="0">
                                          <p:val>
                                            <p:strVal val="#ppt_y"/>
                                          </p:val>
                                        </p:tav>
                                        <p:tav tm="100000">
                                          <p:val>
                                            <p:strVal val="#ppt_y"/>
                                          </p:val>
                                        </p:tav>
                                      </p:tavLst>
                                    </p:anim>
                                    <p:anim calcmode="lin" valueType="num">
                                      <p:cBhvr>
                                        <p:cTn id="15" dur="1500" fill="hold"/>
                                        <p:tgtEl>
                                          <p:spTgt spid="8"/>
                                        </p:tgtEl>
                                        <p:attrNameLst>
                                          <p:attrName>ppt_w</p:attrName>
                                        </p:attrNameLst>
                                      </p:cBhvr>
                                      <p:tavLst>
                                        <p:tav tm="0">
                                          <p:val>
                                            <p:fltVal val="0"/>
                                          </p:val>
                                        </p:tav>
                                        <p:tav tm="100000">
                                          <p:val>
                                            <p:strVal val="#ppt_w"/>
                                          </p:val>
                                        </p:tav>
                                      </p:tavLst>
                                    </p:anim>
                                    <p:anim calcmode="lin" valueType="num">
                                      <p:cBhvr>
                                        <p:cTn id="16" dur="1500" fill="hold"/>
                                        <p:tgtEl>
                                          <p:spTgt spid="8"/>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500" fill="hold"/>
                                        <p:tgtEl>
                                          <p:spTgt spid="6"/>
                                        </p:tgtEl>
                                        <p:attrNameLst>
                                          <p:attrName>ppt_x</p:attrName>
                                        </p:attrNameLst>
                                      </p:cBhvr>
                                      <p:tavLst>
                                        <p:tav tm="0">
                                          <p:val>
                                            <p:strVal val="#ppt_x-#ppt_w/2"/>
                                          </p:val>
                                        </p:tav>
                                        <p:tav tm="100000">
                                          <p:val>
                                            <p:strVal val="#ppt_x"/>
                                          </p:val>
                                        </p:tav>
                                      </p:tavLst>
                                    </p:anim>
                                    <p:anim calcmode="lin" valueType="num">
                                      <p:cBhvr>
                                        <p:cTn id="20" dur="1500" fill="hold"/>
                                        <p:tgtEl>
                                          <p:spTgt spid="6"/>
                                        </p:tgtEl>
                                        <p:attrNameLst>
                                          <p:attrName>ppt_y</p:attrName>
                                        </p:attrNameLst>
                                      </p:cBhvr>
                                      <p:tavLst>
                                        <p:tav tm="0">
                                          <p:val>
                                            <p:strVal val="#ppt_y"/>
                                          </p:val>
                                        </p:tav>
                                        <p:tav tm="100000">
                                          <p:val>
                                            <p:strVal val="#ppt_y"/>
                                          </p:val>
                                        </p:tav>
                                      </p:tavLst>
                                    </p:anim>
                                    <p:anim calcmode="lin" valueType="num">
                                      <p:cBhvr>
                                        <p:cTn id="21" dur="1500" fill="hold"/>
                                        <p:tgtEl>
                                          <p:spTgt spid="6"/>
                                        </p:tgtEl>
                                        <p:attrNameLst>
                                          <p:attrName>ppt_w</p:attrName>
                                        </p:attrNameLst>
                                      </p:cBhvr>
                                      <p:tavLst>
                                        <p:tav tm="0">
                                          <p:val>
                                            <p:fltVal val="0"/>
                                          </p:val>
                                        </p:tav>
                                        <p:tav tm="100000">
                                          <p:val>
                                            <p:strVal val="#ppt_w"/>
                                          </p:val>
                                        </p:tav>
                                      </p:tavLst>
                                    </p:anim>
                                    <p:anim calcmode="lin" valueType="num">
                                      <p:cBhvr>
                                        <p:cTn id="22" dur="1500" fill="hold"/>
                                        <p:tgtEl>
                                          <p:spTgt spid="6"/>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p:cTn id="25" dur="1500" fill="hold"/>
                                        <p:tgtEl>
                                          <p:spTgt spid="7"/>
                                        </p:tgtEl>
                                        <p:attrNameLst>
                                          <p:attrName>ppt_x</p:attrName>
                                        </p:attrNameLst>
                                      </p:cBhvr>
                                      <p:tavLst>
                                        <p:tav tm="0">
                                          <p:val>
                                            <p:strVal val="#ppt_x-#ppt_w/2"/>
                                          </p:val>
                                        </p:tav>
                                        <p:tav tm="100000">
                                          <p:val>
                                            <p:strVal val="#ppt_x"/>
                                          </p:val>
                                        </p:tav>
                                      </p:tavLst>
                                    </p:anim>
                                    <p:anim calcmode="lin" valueType="num">
                                      <p:cBhvr>
                                        <p:cTn id="26" dur="1500" fill="hold"/>
                                        <p:tgtEl>
                                          <p:spTgt spid="7"/>
                                        </p:tgtEl>
                                        <p:attrNameLst>
                                          <p:attrName>ppt_y</p:attrName>
                                        </p:attrNameLst>
                                      </p:cBhvr>
                                      <p:tavLst>
                                        <p:tav tm="0">
                                          <p:val>
                                            <p:strVal val="#ppt_y"/>
                                          </p:val>
                                        </p:tav>
                                        <p:tav tm="100000">
                                          <p:val>
                                            <p:strVal val="#ppt_y"/>
                                          </p:val>
                                        </p:tav>
                                      </p:tavLst>
                                    </p:anim>
                                    <p:anim calcmode="lin" valueType="num">
                                      <p:cBhvr>
                                        <p:cTn id="27" dur="1500" fill="hold"/>
                                        <p:tgtEl>
                                          <p:spTgt spid="7"/>
                                        </p:tgtEl>
                                        <p:attrNameLst>
                                          <p:attrName>ppt_w</p:attrName>
                                        </p:attrNameLst>
                                      </p:cBhvr>
                                      <p:tavLst>
                                        <p:tav tm="0">
                                          <p:val>
                                            <p:fltVal val="0"/>
                                          </p:val>
                                        </p:tav>
                                        <p:tav tm="100000">
                                          <p:val>
                                            <p:strVal val="#ppt_w"/>
                                          </p:val>
                                        </p:tav>
                                      </p:tavLst>
                                    </p:anim>
                                    <p:anim calcmode="lin" valueType="num">
                                      <p:cBhvr>
                                        <p:cTn id="28" dur="1500" fill="hold"/>
                                        <p:tgtEl>
                                          <p:spTgt spid="7"/>
                                        </p:tgtEl>
                                        <p:attrNameLst>
                                          <p:attrName>ppt_h</p:attrName>
                                        </p:attrNameLst>
                                      </p:cBhvr>
                                      <p:tavLst>
                                        <p:tav tm="0">
                                          <p:val>
                                            <p:strVal val="#ppt_h"/>
                                          </p:val>
                                        </p:tav>
                                        <p:tav tm="100000">
                                          <p:val>
                                            <p:strVal val="#ppt_h"/>
                                          </p:val>
                                        </p:tav>
                                      </p:tavLst>
                                    </p:anim>
                                  </p:childTnLst>
                                </p:cTn>
                              </p:par>
                              <p:par>
                                <p:cTn id="29" presetID="17" presetClass="entr" presetSubtype="2" fill="hold" nodeType="withEffect">
                                  <p:stCondLst>
                                    <p:cond delay="500"/>
                                  </p:stCondLst>
                                  <p:childTnLst>
                                    <p:set>
                                      <p:cBhvr>
                                        <p:cTn id="30" dur="1" fill="hold">
                                          <p:stCondLst>
                                            <p:cond delay="0"/>
                                          </p:stCondLst>
                                        </p:cTn>
                                        <p:tgtEl>
                                          <p:spTgt spid="5"/>
                                        </p:tgtEl>
                                        <p:attrNameLst>
                                          <p:attrName>style.visibility</p:attrName>
                                        </p:attrNameLst>
                                      </p:cBhvr>
                                      <p:to>
                                        <p:strVal val="visible"/>
                                      </p:to>
                                    </p:set>
                                    <p:anim calcmode="lin" valueType="num">
                                      <p:cBhvr>
                                        <p:cTn id="31" dur="1500" fill="hold"/>
                                        <p:tgtEl>
                                          <p:spTgt spid="5"/>
                                        </p:tgtEl>
                                        <p:attrNameLst>
                                          <p:attrName>ppt_x</p:attrName>
                                        </p:attrNameLst>
                                      </p:cBhvr>
                                      <p:tavLst>
                                        <p:tav tm="0">
                                          <p:val>
                                            <p:strVal val="#ppt_x+#ppt_w/2"/>
                                          </p:val>
                                        </p:tav>
                                        <p:tav tm="100000">
                                          <p:val>
                                            <p:strVal val="#ppt_x"/>
                                          </p:val>
                                        </p:tav>
                                      </p:tavLst>
                                    </p:anim>
                                    <p:anim calcmode="lin" valueType="num">
                                      <p:cBhvr>
                                        <p:cTn id="32" dur="1500" fill="hold"/>
                                        <p:tgtEl>
                                          <p:spTgt spid="5"/>
                                        </p:tgtEl>
                                        <p:attrNameLst>
                                          <p:attrName>ppt_y</p:attrName>
                                        </p:attrNameLst>
                                      </p:cBhvr>
                                      <p:tavLst>
                                        <p:tav tm="0">
                                          <p:val>
                                            <p:strVal val="#ppt_y"/>
                                          </p:val>
                                        </p:tav>
                                        <p:tav tm="100000">
                                          <p:val>
                                            <p:strVal val="#ppt_y"/>
                                          </p:val>
                                        </p:tav>
                                      </p:tavLst>
                                    </p:anim>
                                    <p:anim calcmode="lin" valueType="num">
                                      <p:cBhvr>
                                        <p:cTn id="33" dur="1500" fill="hold"/>
                                        <p:tgtEl>
                                          <p:spTgt spid="5"/>
                                        </p:tgtEl>
                                        <p:attrNameLst>
                                          <p:attrName>ppt_w</p:attrName>
                                        </p:attrNameLst>
                                      </p:cBhvr>
                                      <p:tavLst>
                                        <p:tav tm="0">
                                          <p:val>
                                            <p:fltVal val="0"/>
                                          </p:val>
                                        </p:tav>
                                        <p:tav tm="100000">
                                          <p:val>
                                            <p:strVal val="#ppt_w"/>
                                          </p:val>
                                        </p:tav>
                                      </p:tavLst>
                                    </p:anim>
                                    <p:anim calcmode="lin" valueType="num">
                                      <p:cBhvr>
                                        <p:cTn id="34" dur="1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17C32A71-9142-4513-9025-82EE19590B80}"/>
              </a:ext>
            </a:extLst>
          </p:cNvPr>
          <p:cNvSpPr/>
          <p:nvPr/>
        </p:nvSpPr>
        <p:spPr>
          <a:xfrm>
            <a:off x="8017297" y="2826714"/>
            <a:ext cx="2646878" cy="80918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73761F0F-6374-4A53-82D3-4A6C2C489035}"/>
              </a:ext>
            </a:extLst>
          </p:cNvPr>
          <p:cNvSpPr/>
          <p:nvPr/>
        </p:nvSpPr>
        <p:spPr>
          <a:xfrm>
            <a:off x="6305049" y="3205207"/>
            <a:ext cx="4359126" cy="219437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2</a:t>
            </a:r>
          </a:p>
        </p:txBody>
      </p:sp>
      <p:sp>
        <p:nvSpPr>
          <p:cNvPr id="2" name="Rectángulo 1">
            <a:extLst>
              <a:ext uri="{FF2B5EF4-FFF2-40B4-BE49-F238E27FC236}">
                <a16:creationId xmlns:a16="http://schemas.microsoft.com/office/drawing/2014/main" id="{7F7CE85D-A4E6-4427-A8FA-D4648781CE50}"/>
              </a:ext>
            </a:extLst>
          </p:cNvPr>
          <p:cNvSpPr/>
          <p:nvPr/>
        </p:nvSpPr>
        <p:spPr>
          <a:xfrm>
            <a:off x="919395" y="1007212"/>
            <a:ext cx="9228945"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did Jesus Christ do to allow the gospel to be preached to everyone in the spirit world?</a:t>
            </a:r>
          </a:p>
        </p:txBody>
      </p:sp>
      <p:sp>
        <p:nvSpPr>
          <p:cNvPr id="4" name="Rectángulo 3">
            <a:extLst>
              <a:ext uri="{FF2B5EF4-FFF2-40B4-BE49-F238E27FC236}">
                <a16:creationId xmlns:a16="http://schemas.microsoft.com/office/drawing/2014/main" id="{3C14FF98-3EA3-4A49-BF4A-9B41D7AA936C}"/>
              </a:ext>
            </a:extLst>
          </p:cNvPr>
          <p:cNvSpPr/>
          <p:nvPr/>
        </p:nvSpPr>
        <p:spPr>
          <a:xfrm>
            <a:off x="919394" y="1501888"/>
            <a:ext cx="10159423"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do these efforts illustrate the love of Heavenly Father and Jesus Christ for all people?</a:t>
            </a:r>
          </a:p>
        </p:txBody>
      </p:sp>
      <p:sp>
        <p:nvSpPr>
          <p:cNvPr id="5" name="Rectángulo 4">
            <a:extLst>
              <a:ext uri="{FF2B5EF4-FFF2-40B4-BE49-F238E27FC236}">
                <a16:creationId xmlns:a16="http://schemas.microsoft.com/office/drawing/2014/main" id="{DE07EBF5-9B00-4637-960A-073B4E3C1363}"/>
              </a:ext>
            </a:extLst>
          </p:cNvPr>
          <p:cNvSpPr/>
          <p:nvPr/>
        </p:nvSpPr>
        <p:spPr>
          <a:xfrm>
            <a:off x="919394" y="1946550"/>
            <a:ext cx="5820824"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happened on the third day after the Savior’s death? </a:t>
            </a:r>
          </a:p>
        </p:txBody>
      </p:sp>
      <p:sp>
        <p:nvSpPr>
          <p:cNvPr id="6" name="Rectángulo 5">
            <a:extLst>
              <a:ext uri="{FF2B5EF4-FFF2-40B4-BE49-F238E27FC236}">
                <a16:creationId xmlns:a16="http://schemas.microsoft.com/office/drawing/2014/main" id="{7A39AFF6-98BA-4120-BBDA-AB54B7F575DE}"/>
              </a:ext>
            </a:extLst>
          </p:cNvPr>
          <p:cNvSpPr/>
          <p:nvPr/>
        </p:nvSpPr>
        <p:spPr>
          <a:xfrm>
            <a:off x="919394" y="2421990"/>
            <a:ext cx="3916457"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does it mean to be resurrected? </a:t>
            </a:r>
          </a:p>
        </p:txBody>
      </p:sp>
      <p:sp>
        <p:nvSpPr>
          <p:cNvPr id="7" name="Rectángulo 6">
            <a:extLst>
              <a:ext uri="{FF2B5EF4-FFF2-40B4-BE49-F238E27FC236}">
                <a16:creationId xmlns:a16="http://schemas.microsoft.com/office/drawing/2014/main" id="{2F42CE66-1D6F-46A6-A08C-58D9F2C7C82E}"/>
              </a:ext>
            </a:extLst>
          </p:cNvPr>
          <p:cNvSpPr/>
          <p:nvPr/>
        </p:nvSpPr>
        <p:spPr>
          <a:xfrm>
            <a:off x="8017297" y="2826714"/>
            <a:ext cx="264687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Corinthians 15:20-22</a:t>
            </a:r>
          </a:p>
        </p:txBody>
      </p:sp>
      <p:sp>
        <p:nvSpPr>
          <p:cNvPr id="8" name="Rectángulo 7">
            <a:extLst>
              <a:ext uri="{FF2B5EF4-FFF2-40B4-BE49-F238E27FC236}">
                <a16:creationId xmlns:a16="http://schemas.microsoft.com/office/drawing/2014/main" id="{2610690D-9BE9-4FD9-A68B-903AE4437908}"/>
              </a:ext>
            </a:extLst>
          </p:cNvPr>
          <p:cNvSpPr/>
          <p:nvPr/>
        </p:nvSpPr>
        <p:spPr>
          <a:xfrm>
            <a:off x="6355829" y="3205206"/>
            <a:ext cx="4221247" cy="218521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20 </a:t>
            </a:r>
            <a:r>
              <a:rPr lang="en-US" sz="1700" dirty="0">
                <a:solidFill>
                  <a:schemeClr val="bg1"/>
                </a:solidFill>
                <a:latin typeface="Arial" panose="020B0604020202020204" pitchFamily="34" charset="0"/>
                <a:cs typeface="Arial" panose="020B0604020202020204" pitchFamily="34" charset="0"/>
              </a:rPr>
              <a:t>But now is Christ risen from the dead, and become the first fruits of them that slept.</a:t>
            </a:r>
          </a:p>
          <a:p>
            <a:pPr algn="just" fontAlgn="base"/>
            <a:r>
              <a:rPr lang="en-US" sz="1700" b="1" dirty="0">
                <a:solidFill>
                  <a:schemeClr val="bg1"/>
                </a:solidFill>
                <a:latin typeface="Arial" panose="020B0604020202020204" pitchFamily="34" charset="0"/>
                <a:cs typeface="Arial" panose="020B0604020202020204" pitchFamily="34" charset="0"/>
              </a:rPr>
              <a:t>21 </a:t>
            </a:r>
            <a:r>
              <a:rPr lang="en-US" sz="1700" dirty="0">
                <a:solidFill>
                  <a:schemeClr val="bg1"/>
                </a:solidFill>
                <a:latin typeface="Arial" panose="020B0604020202020204" pitchFamily="34" charset="0"/>
                <a:cs typeface="Arial" panose="020B0604020202020204" pitchFamily="34" charset="0"/>
              </a:rPr>
              <a:t>For since by man came death, by man came also the resurrection of the dead.</a:t>
            </a:r>
          </a:p>
          <a:p>
            <a:pPr algn="just" fontAlgn="base"/>
            <a:r>
              <a:rPr lang="en-US" sz="1700" b="1" dirty="0">
                <a:solidFill>
                  <a:schemeClr val="bg1"/>
                </a:solidFill>
                <a:latin typeface="Arial" panose="020B0604020202020204" pitchFamily="34" charset="0"/>
                <a:cs typeface="Arial" panose="020B0604020202020204" pitchFamily="34" charset="0"/>
              </a:rPr>
              <a:t>22 </a:t>
            </a:r>
            <a:r>
              <a:rPr lang="en-US" sz="1700" dirty="0">
                <a:solidFill>
                  <a:schemeClr val="bg1"/>
                </a:solidFill>
                <a:latin typeface="Arial" panose="020B0604020202020204" pitchFamily="34" charset="0"/>
                <a:cs typeface="Arial" panose="020B0604020202020204" pitchFamily="34" charset="0"/>
              </a:rPr>
              <a:t>For as in Adam all die, even so in Christ shall all be made alive.</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C91EFD78-17DE-447F-9904-7E75F908ECDC}"/>
              </a:ext>
            </a:extLst>
          </p:cNvPr>
          <p:cNvSpPr/>
          <p:nvPr/>
        </p:nvSpPr>
        <p:spPr>
          <a:xfrm>
            <a:off x="919394" y="3244334"/>
            <a:ext cx="5356338"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How are we affected by Jesus Christ’s Resurrection?</a:t>
            </a:r>
          </a:p>
        </p:txBody>
      </p:sp>
      <p:sp>
        <p:nvSpPr>
          <p:cNvPr id="10" name="Rectángulo 9">
            <a:extLst>
              <a:ext uri="{FF2B5EF4-FFF2-40B4-BE49-F238E27FC236}">
                <a16:creationId xmlns:a16="http://schemas.microsoft.com/office/drawing/2014/main" id="{14416B33-6AF1-457F-BFFE-3C926992D20A}"/>
              </a:ext>
            </a:extLst>
          </p:cNvPr>
          <p:cNvSpPr/>
          <p:nvPr/>
        </p:nvSpPr>
        <p:spPr>
          <a:xfrm>
            <a:off x="870485" y="3926565"/>
            <a:ext cx="5356338"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of the Resurrection of Jesus Christ, all people will be resurrected.</a:t>
            </a:r>
          </a:p>
        </p:txBody>
      </p:sp>
    </p:spTree>
    <p:extLst>
      <p:ext uri="{BB962C8B-B14F-4D97-AF65-F5344CB8AC3E}">
        <p14:creationId xmlns:p14="http://schemas.microsoft.com/office/powerpoint/2010/main" val="1059437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ppt_x</p:attrName>
                                        </p:attrNameLst>
                                      </p:cBhvr>
                                      <p:tavLst>
                                        <p:tav tm="0">
                                          <p:val>
                                            <p:strVal val="#ppt_x-#ppt_w/2"/>
                                          </p:val>
                                        </p:tav>
                                        <p:tav tm="100000">
                                          <p:val>
                                            <p:strVal val="#ppt_x"/>
                                          </p:val>
                                        </p:tav>
                                      </p:tavLst>
                                    </p:anim>
                                    <p:anim calcmode="lin" valueType="num">
                                      <p:cBhvr>
                                        <p:cTn id="33" dur="500" fill="hold"/>
                                        <p:tgtEl>
                                          <p:spTgt spid="9"/>
                                        </p:tgtEl>
                                        <p:attrNameLst>
                                          <p:attrName>ppt_y</p:attrName>
                                        </p:attrNameLst>
                                      </p:cBhvr>
                                      <p:tavLst>
                                        <p:tav tm="0">
                                          <p:val>
                                            <p:strVal val="#ppt_y"/>
                                          </p:val>
                                        </p:tav>
                                        <p:tav tm="100000">
                                          <p:val>
                                            <p:strVal val="#ppt_y"/>
                                          </p:val>
                                        </p:tav>
                                      </p:tavLst>
                                    </p:anim>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1"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p:bldP spid="5" grpId="0"/>
      <p:bldP spid="6" grpId="0"/>
      <p:bldP spid="7" grpId="0"/>
      <p:bldP spid="8" grpId="0"/>
      <p:bldP spid="9"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31B1BD72-4F89-486D-9C88-AC7793C482CD}"/>
              </a:ext>
            </a:extLst>
          </p:cNvPr>
          <p:cNvSpPr/>
          <p:nvPr/>
        </p:nvSpPr>
        <p:spPr>
          <a:xfrm>
            <a:off x="1116104" y="2641568"/>
            <a:ext cx="1563706" cy="53173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0E0B6A06-76BD-449A-8CED-C701C47C884E}"/>
              </a:ext>
            </a:extLst>
          </p:cNvPr>
          <p:cNvSpPr/>
          <p:nvPr/>
        </p:nvSpPr>
        <p:spPr>
          <a:xfrm>
            <a:off x="1113180" y="779683"/>
            <a:ext cx="2005676" cy="746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B0B66061-A337-401D-904E-9D97B0A5293C}"/>
              </a:ext>
            </a:extLst>
          </p:cNvPr>
          <p:cNvSpPr/>
          <p:nvPr/>
        </p:nvSpPr>
        <p:spPr>
          <a:xfrm>
            <a:off x="1113181" y="2988636"/>
            <a:ext cx="8083829" cy="3693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F223A4E9-BED6-41CA-9F5F-E4A0EF08D628}"/>
              </a:ext>
            </a:extLst>
          </p:cNvPr>
          <p:cNvSpPr/>
          <p:nvPr/>
        </p:nvSpPr>
        <p:spPr>
          <a:xfrm>
            <a:off x="1113182" y="1134211"/>
            <a:ext cx="9739696" cy="85983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2</a:t>
            </a:r>
          </a:p>
        </p:txBody>
      </p:sp>
      <p:sp>
        <p:nvSpPr>
          <p:cNvPr id="2" name="Rectángulo 1">
            <a:extLst>
              <a:ext uri="{FF2B5EF4-FFF2-40B4-BE49-F238E27FC236}">
                <a16:creationId xmlns:a16="http://schemas.microsoft.com/office/drawing/2014/main" id="{F40577EA-6367-4B03-8E8C-7FCA05113F62}"/>
              </a:ext>
            </a:extLst>
          </p:cNvPr>
          <p:cNvSpPr/>
          <p:nvPr/>
        </p:nvSpPr>
        <p:spPr>
          <a:xfrm>
            <a:off x="1113182" y="783607"/>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Revelation 20:12</a:t>
            </a:r>
          </a:p>
        </p:txBody>
      </p:sp>
      <p:sp>
        <p:nvSpPr>
          <p:cNvPr id="4" name="Rectángulo 3">
            <a:extLst>
              <a:ext uri="{FF2B5EF4-FFF2-40B4-BE49-F238E27FC236}">
                <a16:creationId xmlns:a16="http://schemas.microsoft.com/office/drawing/2014/main" id="{58DF542B-B107-49FD-8D08-5232DF7C5C55}"/>
              </a:ext>
            </a:extLst>
          </p:cNvPr>
          <p:cNvSpPr/>
          <p:nvPr/>
        </p:nvSpPr>
        <p:spPr>
          <a:xfrm>
            <a:off x="1113181" y="1092979"/>
            <a:ext cx="9739697"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 saw the dead, small and great, stand before God; and the books were opened: and another book was opened, which is the book of life: and the dead were judged out of those things which were written in the books, according to their works.</a:t>
            </a:r>
          </a:p>
        </p:txBody>
      </p:sp>
      <p:sp>
        <p:nvSpPr>
          <p:cNvPr id="6" name="Rectángulo 5">
            <a:extLst>
              <a:ext uri="{FF2B5EF4-FFF2-40B4-BE49-F238E27FC236}">
                <a16:creationId xmlns:a16="http://schemas.microsoft.com/office/drawing/2014/main" id="{63AE7CBA-4E4C-46F3-9200-7493ED2DE1CB}"/>
              </a:ext>
            </a:extLst>
          </p:cNvPr>
          <p:cNvSpPr/>
          <p:nvPr/>
        </p:nvSpPr>
        <p:spPr>
          <a:xfrm>
            <a:off x="1113180" y="2113675"/>
            <a:ext cx="63786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will happen to each of us after we are resurrected?</a:t>
            </a:r>
          </a:p>
        </p:txBody>
      </p:sp>
      <p:sp>
        <p:nvSpPr>
          <p:cNvPr id="7" name="Rectángulo 6">
            <a:extLst>
              <a:ext uri="{FF2B5EF4-FFF2-40B4-BE49-F238E27FC236}">
                <a16:creationId xmlns:a16="http://schemas.microsoft.com/office/drawing/2014/main" id="{0216C75E-A6B7-495A-BA39-5A5267E20D22}"/>
              </a:ext>
            </a:extLst>
          </p:cNvPr>
          <p:cNvSpPr/>
          <p:nvPr/>
        </p:nvSpPr>
        <p:spPr>
          <a:xfrm>
            <a:off x="1267015" y="2635053"/>
            <a:ext cx="1261884" cy="369332"/>
          </a:xfrm>
          <a:prstGeom prst="rect">
            <a:avLst/>
          </a:prstGeom>
        </p:spPr>
        <p:txBody>
          <a:bodyPr wrap="none">
            <a:spAutoFit/>
          </a:bodyPr>
          <a:lstStyle/>
          <a:p>
            <a:r>
              <a:rPr lang="en-US" b="1" i="1" dirty="0">
                <a:solidFill>
                  <a:schemeClr val="bg1"/>
                </a:solidFill>
                <a:latin typeface="Arial" panose="020B0604020202020204" pitchFamily="34" charset="0"/>
                <a:cs typeface="Arial" panose="020B0604020202020204" pitchFamily="34" charset="0"/>
              </a:rPr>
              <a:t>John 5:22</a:t>
            </a:r>
            <a:endParaRPr lang="en-US" b="1" dirty="0">
              <a:solidFill>
                <a:schemeClr val="bg1"/>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573FF75A-6389-41AA-995F-4D21F6A675E5}"/>
              </a:ext>
            </a:extLst>
          </p:cNvPr>
          <p:cNvSpPr/>
          <p:nvPr/>
        </p:nvSpPr>
        <p:spPr>
          <a:xfrm>
            <a:off x="1113181" y="3550480"/>
            <a:ext cx="233910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will judge us? </a:t>
            </a:r>
          </a:p>
        </p:txBody>
      </p:sp>
      <p:sp>
        <p:nvSpPr>
          <p:cNvPr id="9" name="Rectángulo 8">
            <a:extLst>
              <a:ext uri="{FF2B5EF4-FFF2-40B4-BE49-F238E27FC236}">
                <a16:creationId xmlns:a16="http://schemas.microsoft.com/office/drawing/2014/main" id="{021B5075-D28C-4E93-B0F0-00313168A7DB}"/>
              </a:ext>
            </a:extLst>
          </p:cNvPr>
          <p:cNvSpPr/>
          <p:nvPr/>
        </p:nvSpPr>
        <p:spPr>
          <a:xfrm>
            <a:off x="4214716" y="4145627"/>
            <a:ext cx="3762568"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 will judge all mankind.</a:t>
            </a:r>
          </a:p>
        </p:txBody>
      </p:sp>
      <p:sp>
        <p:nvSpPr>
          <p:cNvPr id="10" name="Rectángulo 9">
            <a:extLst>
              <a:ext uri="{FF2B5EF4-FFF2-40B4-BE49-F238E27FC236}">
                <a16:creationId xmlns:a16="http://schemas.microsoft.com/office/drawing/2014/main" id="{8B110406-2377-46C6-AB6B-CB2E4F46D032}"/>
              </a:ext>
            </a:extLst>
          </p:cNvPr>
          <p:cNvSpPr/>
          <p:nvPr/>
        </p:nvSpPr>
        <p:spPr>
          <a:xfrm>
            <a:off x="1113181" y="3004385"/>
            <a:ext cx="8083829"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For the Father judgeth no man, but hath committed all judgment unto the Son:</a:t>
            </a:r>
          </a:p>
        </p:txBody>
      </p:sp>
    </p:spTree>
    <p:extLst>
      <p:ext uri="{BB962C8B-B14F-4D97-AF65-F5344CB8AC3E}">
        <p14:creationId xmlns:p14="http://schemas.microsoft.com/office/powerpoint/2010/main" val="407380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9">
                                            <p:txEl>
                                              <p:pRg st="0" end="0"/>
                                            </p:txEl>
                                          </p:spTgt>
                                        </p:tgtEl>
                                        <p:attrNameLst>
                                          <p:attrName>style.visibility</p:attrName>
                                        </p:attrNameLst>
                                      </p:cBhvr>
                                      <p:to>
                                        <p:strVal val="visible"/>
                                      </p:to>
                                    </p:set>
                                    <p:anim calcmode="lin" valueType="num">
                                      <p:cBhvr>
                                        <p:cTn id="46"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48"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6" grpId="0"/>
      <p:bldP spid="7" grpId="0"/>
      <p:bldP spid="8" grpId="0"/>
      <p:bldP spid="9" grpId="0" build="p"/>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2BAFC1D-EF1B-4ABD-B53B-050AD789D6DF}"/>
              </a:ext>
            </a:extLst>
          </p:cNvPr>
          <p:cNvSpPr/>
          <p:nvPr/>
        </p:nvSpPr>
        <p:spPr>
          <a:xfrm>
            <a:off x="1298766" y="968273"/>
            <a:ext cx="1563706" cy="64969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BAFB7966-C743-4D25-B6F0-4CC691FDC71A}"/>
              </a:ext>
            </a:extLst>
          </p:cNvPr>
          <p:cNvSpPr/>
          <p:nvPr/>
        </p:nvSpPr>
        <p:spPr>
          <a:xfrm>
            <a:off x="1298766" y="1326869"/>
            <a:ext cx="9329260" cy="1179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2</a:t>
            </a:r>
          </a:p>
        </p:txBody>
      </p:sp>
      <p:sp>
        <p:nvSpPr>
          <p:cNvPr id="2" name="Rectángulo 1">
            <a:extLst>
              <a:ext uri="{FF2B5EF4-FFF2-40B4-BE49-F238E27FC236}">
                <a16:creationId xmlns:a16="http://schemas.microsoft.com/office/drawing/2014/main" id="{065D2283-6FB5-4905-AD69-5D00FD3BF242}"/>
              </a:ext>
            </a:extLst>
          </p:cNvPr>
          <p:cNvSpPr/>
          <p:nvPr/>
        </p:nvSpPr>
        <p:spPr>
          <a:xfrm>
            <a:off x="1298766" y="968273"/>
            <a:ext cx="15953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John 3:16-17</a:t>
            </a:r>
          </a:p>
        </p:txBody>
      </p:sp>
      <p:sp>
        <p:nvSpPr>
          <p:cNvPr id="4" name="Rectángulo 3">
            <a:extLst>
              <a:ext uri="{FF2B5EF4-FFF2-40B4-BE49-F238E27FC236}">
                <a16:creationId xmlns:a16="http://schemas.microsoft.com/office/drawing/2014/main" id="{239A50CE-EE96-4D9D-86F5-B4C328F5042F}"/>
              </a:ext>
            </a:extLst>
          </p:cNvPr>
          <p:cNvSpPr/>
          <p:nvPr/>
        </p:nvSpPr>
        <p:spPr>
          <a:xfrm>
            <a:off x="1298766" y="2742179"/>
            <a:ext cx="458330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must we do to receive eternal life?</a:t>
            </a:r>
          </a:p>
        </p:txBody>
      </p:sp>
      <p:sp>
        <p:nvSpPr>
          <p:cNvPr id="5" name="Rectángulo 4">
            <a:extLst>
              <a:ext uri="{FF2B5EF4-FFF2-40B4-BE49-F238E27FC236}">
                <a16:creationId xmlns:a16="http://schemas.microsoft.com/office/drawing/2014/main" id="{A127FA98-DB1C-49AE-9308-9506A0163686}"/>
              </a:ext>
            </a:extLst>
          </p:cNvPr>
          <p:cNvSpPr/>
          <p:nvPr/>
        </p:nvSpPr>
        <p:spPr>
          <a:xfrm>
            <a:off x="1298766" y="3244334"/>
            <a:ext cx="59683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would you summarize John 3:16 as a principle?</a:t>
            </a:r>
          </a:p>
        </p:txBody>
      </p:sp>
      <p:sp>
        <p:nvSpPr>
          <p:cNvPr id="6" name="Rectángulo 5">
            <a:extLst>
              <a:ext uri="{FF2B5EF4-FFF2-40B4-BE49-F238E27FC236}">
                <a16:creationId xmlns:a16="http://schemas.microsoft.com/office/drawing/2014/main" id="{9E9E0832-B341-4BE9-93F0-D3E35590BE14}"/>
              </a:ext>
            </a:extLst>
          </p:cNvPr>
          <p:cNvSpPr/>
          <p:nvPr/>
        </p:nvSpPr>
        <p:spPr>
          <a:xfrm>
            <a:off x="1298766" y="3695825"/>
            <a:ext cx="9329260"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exercise faith in Jesus Christ and live according to His gospel, then we can receive eternal life.</a:t>
            </a:r>
          </a:p>
        </p:txBody>
      </p:sp>
      <p:sp>
        <p:nvSpPr>
          <p:cNvPr id="7" name="Rectángulo 6">
            <a:extLst>
              <a:ext uri="{FF2B5EF4-FFF2-40B4-BE49-F238E27FC236}">
                <a16:creationId xmlns:a16="http://schemas.microsoft.com/office/drawing/2014/main" id="{ED512EAA-D39A-4769-9B08-008B8C143E1B}"/>
              </a:ext>
            </a:extLst>
          </p:cNvPr>
          <p:cNvSpPr/>
          <p:nvPr/>
        </p:nvSpPr>
        <p:spPr>
          <a:xfrm>
            <a:off x="1298766" y="1326869"/>
            <a:ext cx="9329260"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 For God so loved the world, that he gave his only begotten Son, that whosoever believeth in him should not perish, but have everlasting life.</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For God sent not his Son into the world to condemn the world; but that the world through him might be saved.</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5576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2</a:t>
            </a:r>
          </a:p>
        </p:txBody>
      </p:sp>
      <p:pic>
        <p:nvPicPr>
          <p:cNvPr id="2" name="Elementos multimedia en línea 1" title="Our Eternal Life - What Do Mormons Believe?">
            <a:hlinkClick r:id="" action="ppaction://media"/>
            <a:extLst>
              <a:ext uri="{FF2B5EF4-FFF2-40B4-BE49-F238E27FC236}">
                <a16:creationId xmlns:a16="http://schemas.microsoft.com/office/drawing/2014/main" id="{A4908CB2-953C-43DA-B8BA-585E18AB8749}"/>
              </a:ext>
            </a:extLst>
          </p:cNvPr>
          <p:cNvPicPr>
            <a:picLocks noRot="1" noChangeAspect="1"/>
          </p:cNvPicPr>
          <p:nvPr>
            <a:videoFile r:link="rId1"/>
          </p:nvPr>
        </p:nvPicPr>
        <p:blipFill>
          <a:blip r:embed="rId3"/>
          <a:stretch>
            <a:fillRect/>
          </a:stretch>
        </p:blipFill>
        <p:spPr>
          <a:xfrm>
            <a:off x="2130655" y="1365815"/>
            <a:ext cx="7930690" cy="4461013"/>
          </a:xfrm>
          <a:prstGeom prst="rect">
            <a:avLst/>
          </a:prstGeom>
        </p:spPr>
      </p:pic>
    </p:spTree>
    <p:extLst>
      <p:ext uri="{BB962C8B-B14F-4D97-AF65-F5344CB8AC3E}">
        <p14:creationId xmlns:p14="http://schemas.microsoft.com/office/powerpoint/2010/main" val="3692617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2</a:t>
            </a:r>
          </a:p>
        </p:txBody>
      </p:sp>
      <p:sp>
        <p:nvSpPr>
          <p:cNvPr id="4" name="Rectángulo 3">
            <a:extLst>
              <a:ext uri="{FF2B5EF4-FFF2-40B4-BE49-F238E27FC236}">
                <a16:creationId xmlns:a16="http://schemas.microsoft.com/office/drawing/2014/main" id="{6849A30A-D498-48FE-95EB-B4BF788FC8DD}"/>
              </a:ext>
            </a:extLst>
          </p:cNvPr>
          <p:cNvSpPr/>
          <p:nvPr/>
        </p:nvSpPr>
        <p:spPr>
          <a:xfrm>
            <a:off x="3212037" y="3044279"/>
            <a:ext cx="5767926" cy="769441"/>
          </a:xfrm>
          <a:prstGeom prst="rect">
            <a:avLst/>
          </a:prstGeom>
        </p:spPr>
        <p:txBody>
          <a:bodyPr wrap="none">
            <a:spAutoFit/>
          </a:bodyPr>
          <a:lstStyle/>
          <a:p>
            <a:pPr fontAlgn="base"/>
            <a:r>
              <a:rPr lang="en-US" sz="4400" b="1" dirty="0">
                <a:solidFill>
                  <a:schemeClr val="bg2">
                    <a:lumMod val="60000"/>
                    <a:lumOff val="40000"/>
                  </a:schemeClr>
                </a:solidFill>
                <a:latin typeface="Sitka Subheading" panose="02000505000000020004" pitchFamily="2" charset="0"/>
              </a:rPr>
              <a:t>The Plan of Salvation</a:t>
            </a:r>
            <a:endParaRPr lang="en-US" sz="4400" b="1" i="0" dirty="0">
              <a:solidFill>
                <a:schemeClr val="bg2">
                  <a:lumMod val="60000"/>
                  <a:lumOff val="40000"/>
                </a:schemeClr>
              </a:solidFill>
              <a:effectLst/>
              <a:latin typeface="Sitka Subheading" panose="02000505000000020004" pitchFamily="2" charset="0"/>
            </a:endParaRPr>
          </a:p>
        </p:txBody>
      </p:sp>
    </p:spTree>
    <p:extLst>
      <p:ext uri="{BB962C8B-B14F-4D97-AF65-F5344CB8AC3E}">
        <p14:creationId xmlns:p14="http://schemas.microsoft.com/office/powerpoint/2010/main" val="4089325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2</a:t>
            </a:r>
          </a:p>
        </p:txBody>
      </p:sp>
      <p:sp>
        <p:nvSpPr>
          <p:cNvPr id="2" name="Rectángulo 1">
            <a:extLst>
              <a:ext uri="{FF2B5EF4-FFF2-40B4-BE49-F238E27FC236}">
                <a16:creationId xmlns:a16="http://schemas.microsoft.com/office/drawing/2014/main" id="{B2EA26E5-2A74-49B6-B651-76089A38F3CB}"/>
              </a:ext>
            </a:extLst>
          </p:cNvPr>
          <p:cNvSpPr/>
          <p:nvPr/>
        </p:nvSpPr>
        <p:spPr>
          <a:xfrm>
            <a:off x="3639975" y="1152939"/>
            <a:ext cx="4912050" cy="400110"/>
          </a:xfrm>
          <a:prstGeom prst="rect">
            <a:avLst/>
          </a:prstGeom>
        </p:spPr>
        <p:txBody>
          <a:bodyPr wrap="none">
            <a:spAutoFit/>
          </a:bodyPr>
          <a:lstStyle/>
          <a:p>
            <a:pPr fontAlgn="base"/>
            <a:r>
              <a:rPr lang="en-US" sz="2000" b="1" dirty="0">
                <a:solidFill>
                  <a:schemeClr val="accent3">
                    <a:lumMod val="50000"/>
                  </a:schemeClr>
                </a:solidFill>
                <a:latin typeface="Arial" panose="020B0604020202020204" pitchFamily="34" charset="0"/>
                <a:cs typeface="Arial" panose="020B0604020202020204" pitchFamily="34" charset="0"/>
              </a:rPr>
              <a:t>Jesus Christ’s role in the premortal life</a:t>
            </a:r>
            <a:endParaRPr lang="en-US" sz="2000" b="1" i="0" dirty="0">
              <a:solidFill>
                <a:schemeClr val="accent3">
                  <a:lumMod val="50000"/>
                </a:schemeClr>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72955D3A-6EF9-4662-BE46-987548E0954B}"/>
              </a:ext>
            </a:extLst>
          </p:cNvPr>
          <p:cNvSpPr/>
          <p:nvPr/>
        </p:nvSpPr>
        <p:spPr>
          <a:xfrm>
            <a:off x="1217679" y="3059668"/>
            <a:ext cx="9515062" cy="1077218"/>
          </a:xfrm>
          <a:prstGeom prst="rect">
            <a:avLst/>
          </a:prstGeom>
        </p:spPr>
        <p:txBody>
          <a:bodyPr wrap="square">
            <a:spAutoFit/>
          </a:bodyPr>
          <a:lstStyle/>
          <a:p>
            <a:pPr algn="ctr"/>
            <a:r>
              <a:rPr lang="en-US" sz="3200" b="1" dirty="0">
                <a:solidFill>
                  <a:schemeClr val="bg1"/>
                </a:solidFill>
                <a:latin typeface="Arial" panose="020B0604020202020204" pitchFamily="34" charset="0"/>
                <a:cs typeface="Arial" panose="020B0604020202020204" pitchFamily="34" charset="0"/>
              </a:rPr>
              <a:t>How would you respond if someone asked you why Jesus Christ is important to you?</a:t>
            </a:r>
          </a:p>
        </p:txBody>
      </p:sp>
    </p:spTree>
    <p:extLst>
      <p:ext uri="{BB962C8B-B14F-4D97-AF65-F5344CB8AC3E}">
        <p14:creationId xmlns:p14="http://schemas.microsoft.com/office/powerpoint/2010/main" val="2658848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BC04A67-CC2A-47AD-B02A-BA22B184CFF5}"/>
              </a:ext>
            </a:extLst>
          </p:cNvPr>
          <p:cNvSpPr/>
          <p:nvPr/>
        </p:nvSpPr>
        <p:spPr>
          <a:xfrm>
            <a:off x="6096000" y="1907885"/>
            <a:ext cx="3376296" cy="422894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2</a:t>
            </a:r>
          </a:p>
        </p:txBody>
      </p:sp>
      <p:sp>
        <p:nvSpPr>
          <p:cNvPr id="2" name="Rectángulo 1">
            <a:extLst>
              <a:ext uri="{FF2B5EF4-FFF2-40B4-BE49-F238E27FC236}">
                <a16:creationId xmlns:a16="http://schemas.microsoft.com/office/drawing/2014/main" id="{028A4A44-7C28-4561-9E07-ED85ACCB30C7}"/>
              </a:ext>
            </a:extLst>
          </p:cNvPr>
          <p:cNvSpPr/>
          <p:nvPr/>
        </p:nvSpPr>
        <p:spPr>
          <a:xfrm>
            <a:off x="2384600" y="779683"/>
            <a:ext cx="7634654" cy="461665"/>
          </a:xfrm>
          <a:prstGeom prst="rect">
            <a:avLst/>
          </a:prstGeom>
        </p:spPr>
        <p:txBody>
          <a:bodyPr wrap="none">
            <a:spAutoFit/>
          </a:bodyPr>
          <a:lstStyle/>
          <a:p>
            <a:r>
              <a:rPr lang="en-US" sz="2400" dirty="0">
                <a:solidFill>
                  <a:srgbClr val="0070C0"/>
                </a:solidFill>
                <a:latin typeface="Times New Roman" panose="02020603050405020304" pitchFamily="18" charset="0"/>
                <a:cs typeface="Times New Roman" panose="02020603050405020304" pitchFamily="18" charset="0"/>
              </a:rPr>
              <a:t>Jesus Christ is central to Heavenly Father’s plan of salvation</a:t>
            </a:r>
          </a:p>
        </p:txBody>
      </p:sp>
      <p:sp>
        <p:nvSpPr>
          <p:cNvPr id="4" name="Rectángulo 3">
            <a:extLst>
              <a:ext uri="{FF2B5EF4-FFF2-40B4-BE49-F238E27FC236}">
                <a16:creationId xmlns:a16="http://schemas.microsoft.com/office/drawing/2014/main" id="{0BC1F22D-5861-4117-AB96-688FD98B2A7E}"/>
              </a:ext>
            </a:extLst>
          </p:cNvPr>
          <p:cNvSpPr/>
          <p:nvPr/>
        </p:nvSpPr>
        <p:spPr>
          <a:xfrm>
            <a:off x="2227871" y="1269324"/>
            <a:ext cx="1947969" cy="400110"/>
          </a:xfrm>
          <a:prstGeom prst="rect">
            <a:avLst/>
          </a:prstGeom>
        </p:spPr>
        <p:txBody>
          <a:bodyPr wrap="none">
            <a:spAutoFit/>
          </a:bodyPr>
          <a:lstStyle/>
          <a:p>
            <a:r>
              <a:rPr lang="es-VE" sz="2000" dirty="0">
                <a:solidFill>
                  <a:schemeClr val="accent1">
                    <a:lumMod val="7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P</a:t>
            </a:r>
            <a:r>
              <a:rPr lang="en-US" sz="2000" dirty="0">
                <a:solidFill>
                  <a:schemeClr val="accent1">
                    <a:lumMod val="7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remortal Life</a:t>
            </a:r>
          </a:p>
        </p:txBody>
      </p:sp>
      <p:sp>
        <p:nvSpPr>
          <p:cNvPr id="5" name="Rectángulo 4">
            <a:extLst>
              <a:ext uri="{FF2B5EF4-FFF2-40B4-BE49-F238E27FC236}">
                <a16:creationId xmlns:a16="http://schemas.microsoft.com/office/drawing/2014/main" id="{08F42424-441D-4A4A-AD0E-AC2C1E1ED61E}"/>
              </a:ext>
            </a:extLst>
          </p:cNvPr>
          <p:cNvSpPr/>
          <p:nvPr/>
        </p:nvSpPr>
        <p:spPr>
          <a:xfrm>
            <a:off x="5155764" y="1269324"/>
            <a:ext cx="1561646" cy="400110"/>
          </a:xfrm>
          <a:prstGeom prst="rect">
            <a:avLst/>
          </a:prstGeom>
        </p:spPr>
        <p:txBody>
          <a:bodyPr wrap="none">
            <a:spAutoFit/>
          </a:bodyPr>
          <a:lstStyle/>
          <a:p>
            <a:r>
              <a:rPr lang="es-VE" sz="2000" dirty="0">
                <a:solidFill>
                  <a:schemeClr val="accent1">
                    <a:lumMod val="7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M</a:t>
            </a:r>
            <a:r>
              <a:rPr lang="en-US" sz="2000" dirty="0">
                <a:solidFill>
                  <a:schemeClr val="accent1">
                    <a:lumMod val="7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ortal Life</a:t>
            </a:r>
          </a:p>
        </p:txBody>
      </p:sp>
      <p:sp>
        <p:nvSpPr>
          <p:cNvPr id="6" name="Rectángulo 5">
            <a:extLst>
              <a:ext uri="{FF2B5EF4-FFF2-40B4-BE49-F238E27FC236}">
                <a16:creationId xmlns:a16="http://schemas.microsoft.com/office/drawing/2014/main" id="{3AB0266B-C373-4C27-B826-D8293CF7BDC2}"/>
              </a:ext>
            </a:extLst>
          </p:cNvPr>
          <p:cNvSpPr/>
          <p:nvPr/>
        </p:nvSpPr>
        <p:spPr>
          <a:xfrm>
            <a:off x="7697334" y="1321505"/>
            <a:ext cx="2089033" cy="400110"/>
          </a:xfrm>
          <a:prstGeom prst="rect">
            <a:avLst/>
          </a:prstGeom>
        </p:spPr>
        <p:txBody>
          <a:bodyPr wrap="none">
            <a:spAutoFit/>
          </a:bodyPr>
          <a:lstStyle/>
          <a:p>
            <a:r>
              <a:rPr lang="es-VE" sz="2000" dirty="0">
                <a:solidFill>
                  <a:schemeClr val="accent1">
                    <a:lumMod val="7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P</a:t>
            </a:r>
            <a:r>
              <a:rPr lang="en-US" sz="2000" dirty="0">
                <a:solidFill>
                  <a:schemeClr val="accent1">
                    <a:lumMod val="7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ostmortal Life</a:t>
            </a:r>
          </a:p>
        </p:txBody>
      </p:sp>
      <p:sp>
        <p:nvSpPr>
          <p:cNvPr id="7" name="Rectángulo 6">
            <a:extLst>
              <a:ext uri="{FF2B5EF4-FFF2-40B4-BE49-F238E27FC236}">
                <a16:creationId xmlns:a16="http://schemas.microsoft.com/office/drawing/2014/main" id="{69B63E42-4135-4F4B-8AD3-3DAF1D7B29AF}"/>
              </a:ext>
            </a:extLst>
          </p:cNvPr>
          <p:cNvSpPr/>
          <p:nvPr/>
        </p:nvSpPr>
        <p:spPr>
          <a:xfrm>
            <a:off x="6188460" y="1968811"/>
            <a:ext cx="3191376" cy="4093428"/>
          </a:xfrm>
          <a:prstGeom prst="rect">
            <a:avLst/>
          </a:prstGeom>
          <a:ln>
            <a:solidFill>
              <a:schemeClr val="accent1"/>
            </a:solidFill>
          </a:ln>
        </p:spPr>
        <p:txBody>
          <a:bodyPr wrap="square">
            <a:spAutoFit/>
          </a:bodyPr>
          <a:lstStyle/>
          <a:p>
            <a:pPr algn="just" fontAlgn="base"/>
            <a:r>
              <a:rPr lang="en-US" sz="1300" dirty="0">
                <a:solidFill>
                  <a:schemeClr val="bg1"/>
                </a:solidFill>
                <a:latin typeface="Arial" panose="020B0604020202020204" pitchFamily="34" charset="0"/>
                <a:cs typeface="Arial" panose="020B0604020202020204" pitchFamily="34" charset="0"/>
              </a:rPr>
              <a:t>“We lived as spirit children of our Father in Heaven before we were born on this earth. We were not, however, like our Heavenly Father, nor could we ever become like Him and enjoy all the blessings that He enjoys without the experience of living in mortality with a physical body.</a:t>
            </a:r>
          </a:p>
          <a:p>
            <a:pPr algn="just" fontAlgn="base"/>
            <a:r>
              <a:rPr lang="en-US" sz="1300" dirty="0">
                <a:solidFill>
                  <a:schemeClr val="bg1"/>
                </a:solidFill>
                <a:latin typeface="Arial" panose="020B0604020202020204" pitchFamily="34" charset="0"/>
                <a:cs typeface="Arial" panose="020B0604020202020204" pitchFamily="34" charset="0"/>
              </a:rPr>
              <a:t>“God’s whole purpose﻿—His work and His glory﻿—is to enable each of us to enjoy all His blessings. He has provided a perfect plan to accomplish His purpose. We understood and accepted this plan before we came to the earth. …</a:t>
            </a:r>
          </a:p>
          <a:p>
            <a:pPr algn="just" fontAlgn="base"/>
            <a:r>
              <a:rPr lang="en-US" sz="1300" dirty="0">
                <a:solidFill>
                  <a:schemeClr val="bg1"/>
                </a:solidFill>
                <a:latin typeface="Arial" panose="020B0604020202020204" pitchFamily="34" charset="0"/>
                <a:cs typeface="Arial" panose="020B0604020202020204" pitchFamily="34" charset="0"/>
              </a:rPr>
              <a:t>“In order to progress and become like God, each of us had to obtain a body and be tested during a time of probation on the earth” (</a:t>
            </a:r>
            <a:r>
              <a:rPr lang="en-US" sz="1300" i="1" dirty="0">
                <a:solidFill>
                  <a:schemeClr val="bg1"/>
                </a:solidFill>
                <a:latin typeface="Arial" panose="020B0604020202020204" pitchFamily="34" charset="0"/>
                <a:cs typeface="Arial" panose="020B0604020202020204" pitchFamily="34" charset="0"/>
              </a:rPr>
              <a:t>Preach My Gospel: A Guide to Missionary Service</a:t>
            </a:r>
            <a:r>
              <a:rPr lang="en-US" sz="1300" dirty="0">
                <a:solidFill>
                  <a:schemeClr val="bg1"/>
                </a:solidFill>
                <a:latin typeface="Arial" panose="020B0604020202020204" pitchFamily="34" charset="0"/>
                <a:cs typeface="Arial" panose="020B0604020202020204" pitchFamily="34" charset="0"/>
              </a:rPr>
              <a:t> [2004], 48, 49).</a:t>
            </a:r>
            <a:endParaRPr lang="en-US" sz="1300" b="0" i="0" dirty="0">
              <a:solidFill>
                <a:schemeClr val="bg1"/>
              </a:solidFill>
              <a:effectLst/>
              <a:latin typeface="Arial" panose="020B0604020202020204" pitchFamily="34" charset="0"/>
              <a:cs typeface="Arial" panose="020B0604020202020204" pitchFamily="34" charset="0"/>
            </a:endParaRPr>
          </a:p>
        </p:txBody>
      </p:sp>
      <p:pic>
        <p:nvPicPr>
          <p:cNvPr id="1026" name="Picture 2" descr="Resultado de la imagen para predicar, mi evangelio">
            <a:extLst>
              <a:ext uri="{FF2B5EF4-FFF2-40B4-BE49-F238E27FC236}">
                <a16:creationId xmlns:a16="http://schemas.microsoft.com/office/drawing/2014/main" id="{1B001DD4-60AF-4605-8143-DAAA4C145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566" y="1898267"/>
            <a:ext cx="3260434" cy="423856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ED160C65-736E-41E1-A7F2-1A4BE801A2DF}"/>
              </a:ext>
            </a:extLst>
          </p:cNvPr>
          <p:cNvSpPr/>
          <p:nvPr/>
        </p:nvSpPr>
        <p:spPr>
          <a:xfrm>
            <a:off x="3006180" y="6266906"/>
            <a:ext cx="63914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limitations did we experience in our premortal life?</a:t>
            </a:r>
          </a:p>
        </p:txBody>
      </p:sp>
    </p:spTree>
    <p:extLst>
      <p:ext uri="{BB962C8B-B14F-4D97-AF65-F5344CB8AC3E}">
        <p14:creationId xmlns:p14="http://schemas.microsoft.com/office/powerpoint/2010/main" val="3873414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1000" fill="hold"/>
                                        <p:tgtEl>
                                          <p:spTgt spid="8"/>
                                        </p:tgtEl>
                                        <p:attrNameLst>
                                          <p:attrName>ppt_w</p:attrName>
                                        </p:attrNameLst>
                                      </p:cBhvr>
                                      <p:tavLst>
                                        <p:tav tm="0">
                                          <p:val>
                                            <p:strVal val="#ppt_w+.3"/>
                                          </p:val>
                                        </p:tav>
                                        <p:tav tm="100000">
                                          <p:val>
                                            <p:strVal val="#ppt_w"/>
                                          </p:val>
                                        </p:tav>
                                      </p:tavLst>
                                    </p:anim>
                                    <p:anim calcmode="lin" valueType="num">
                                      <p:cBhvr>
                                        <p:cTn id="58" dur="1000" fill="hold"/>
                                        <p:tgtEl>
                                          <p:spTgt spid="8"/>
                                        </p:tgtEl>
                                        <p:attrNameLst>
                                          <p:attrName>ppt_h</p:attrName>
                                        </p:attrNameLst>
                                      </p:cBhvr>
                                      <p:tavLst>
                                        <p:tav tm="0">
                                          <p:val>
                                            <p:strVal val="#ppt_h"/>
                                          </p:val>
                                        </p:tav>
                                        <p:tav tm="100000">
                                          <p:val>
                                            <p:strVal val="#ppt_h"/>
                                          </p:val>
                                        </p:tav>
                                      </p:tavLst>
                                    </p:anim>
                                    <p:animEffect transition="in" filter="fade">
                                      <p:cBhvr>
                                        <p:cTn id="59" dur="1000"/>
                                        <p:tgtEl>
                                          <p:spTgt spid="8"/>
                                        </p:tgtEl>
                                      </p:cBhvr>
                                    </p:animEffect>
                                  </p:childTnLst>
                                </p:cTn>
                              </p:par>
                              <p:par>
                                <p:cTn id="60" presetID="50" presetClass="entr" presetSubtype="0" decel="10000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strVal val="#ppt_w+.3"/>
                                          </p:val>
                                        </p:tav>
                                        <p:tav tm="100000">
                                          <p:val>
                                            <p:strVal val="#ppt_w"/>
                                          </p:val>
                                        </p:tav>
                                      </p:tavLst>
                                    </p:anim>
                                    <p:anim calcmode="lin" valueType="num">
                                      <p:cBhvr>
                                        <p:cTn id="63" dur="1000" fill="hold"/>
                                        <p:tgtEl>
                                          <p:spTgt spid="7"/>
                                        </p:tgtEl>
                                        <p:attrNameLst>
                                          <p:attrName>ppt_h</p:attrName>
                                        </p:attrNameLst>
                                      </p:cBhvr>
                                      <p:tavLst>
                                        <p:tav tm="0">
                                          <p:val>
                                            <p:strVal val="#ppt_h"/>
                                          </p:val>
                                        </p:tav>
                                        <p:tav tm="100000">
                                          <p:val>
                                            <p:strVal val="#ppt_h"/>
                                          </p:val>
                                        </p:tav>
                                      </p:tavLst>
                                    </p:anim>
                                    <p:animEffect transition="in" filter="fade">
                                      <p:cBhvr>
                                        <p:cTn id="64" dur="1000"/>
                                        <p:tgtEl>
                                          <p:spTgt spid="7"/>
                                        </p:tgtEl>
                                      </p:cBhvr>
                                    </p:animEffect>
                                  </p:childTnLst>
                                </p:cTn>
                              </p:par>
                              <p:par>
                                <p:cTn id="65" presetID="50" presetClass="entr" presetSubtype="0" decel="100000" fill="hold" nodeType="withEffect">
                                  <p:stCondLst>
                                    <p:cond delay="0"/>
                                  </p:stCondLst>
                                  <p:childTnLst>
                                    <p:set>
                                      <p:cBhvr>
                                        <p:cTn id="66" dur="1" fill="hold">
                                          <p:stCondLst>
                                            <p:cond delay="0"/>
                                          </p:stCondLst>
                                        </p:cTn>
                                        <p:tgtEl>
                                          <p:spTgt spid="1026"/>
                                        </p:tgtEl>
                                        <p:attrNameLst>
                                          <p:attrName>style.visibility</p:attrName>
                                        </p:attrNameLst>
                                      </p:cBhvr>
                                      <p:to>
                                        <p:strVal val="visible"/>
                                      </p:to>
                                    </p:set>
                                    <p:anim calcmode="lin" valueType="num">
                                      <p:cBhvr>
                                        <p:cTn id="67" dur="1000" fill="hold"/>
                                        <p:tgtEl>
                                          <p:spTgt spid="1026"/>
                                        </p:tgtEl>
                                        <p:attrNameLst>
                                          <p:attrName>ppt_w</p:attrName>
                                        </p:attrNameLst>
                                      </p:cBhvr>
                                      <p:tavLst>
                                        <p:tav tm="0">
                                          <p:val>
                                            <p:strVal val="#ppt_w+.3"/>
                                          </p:val>
                                        </p:tav>
                                        <p:tav tm="100000">
                                          <p:val>
                                            <p:strVal val="#ppt_w"/>
                                          </p:val>
                                        </p:tav>
                                      </p:tavLst>
                                    </p:anim>
                                    <p:anim calcmode="lin" valueType="num">
                                      <p:cBhvr>
                                        <p:cTn id="68" dur="1000" fill="hold"/>
                                        <p:tgtEl>
                                          <p:spTgt spid="1026"/>
                                        </p:tgtEl>
                                        <p:attrNameLst>
                                          <p:attrName>ppt_h</p:attrName>
                                        </p:attrNameLst>
                                      </p:cBhvr>
                                      <p:tavLst>
                                        <p:tav tm="0">
                                          <p:val>
                                            <p:strVal val="#ppt_h"/>
                                          </p:val>
                                        </p:tav>
                                        <p:tav tm="100000">
                                          <p:val>
                                            <p:strVal val="#ppt_h"/>
                                          </p:val>
                                        </p:tav>
                                      </p:tavLst>
                                    </p:anim>
                                    <p:animEffect transition="in" filter="fade">
                                      <p:cBhvr>
                                        <p:cTn id="69" dur="1000"/>
                                        <p:tgtEl>
                                          <p:spTgt spid="102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p:bldP spid="7"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5246F6D-99B9-4645-B727-7340CE2A64A6}"/>
              </a:ext>
            </a:extLst>
          </p:cNvPr>
          <p:cNvSpPr/>
          <p:nvPr/>
        </p:nvSpPr>
        <p:spPr>
          <a:xfrm>
            <a:off x="993964" y="824228"/>
            <a:ext cx="1563706" cy="746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1E40EEAC-9B88-435E-93AB-E7D4EBE2E399}"/>
              </a:ext>
            </a:extLst>
          </p:cNvPr>
          <p:cNvSpPr/>
          <p:nvPr/>
        </p:nvSpPr>
        <p:spPr>
          <a:xfrm>
            <a:off x="993965" y="1165723"/>
            <a:ext cx="9713791" cy="243404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2</a:t>
            </a:r>
          </a:p>
        </p:txBody>
      </p:sp>
      <p:sp>
        <p:nvSpPr>
          <p:cNvPr id="2" name="Rectángulo 1">
            <a:extLst>
              <a:ext uri="{FF2B5EF4-FFF2-40B4-BE49-F238E27FC236}">
                <a16:creationId xmlns:a16="http://schemas.microsoft.com/office/drawing/2014/main" id="{9DC618ED-4BEB-43FC-BF73-D9FDD038091C}"/>
              </a:ext>
            </a:extLst>
          </p:cNvPr>
          <p:cNvSpPr/>
          <p:nvPr/>
        </p:nvSpPr>
        <p:spPr>
          <a:xfrm>
            <a:off x="1113182" y="824228"/>
            <a:ext cx="1335622" cy="369332"/>
          </a:xfrm>
          <a:prstGeom prst="rect">
            <a:avLst/>
          </a:prstGeom>
        </p:spPr>
        <p:txBody>
          <a:bodyPr wrap="none">
            <a:spAutoFit/>
          </a:bodyPr>
          <a:lstStyle/>
          <a:p>
            <a:r>
              <a:rPr lang="en-US" b="1" dirty="0">
                <a:solidFill>
                  <a:schemeClr val="bg1"/>
                </a:solidFill>
                <a:latin typeface="McKayldsLat-Regular"/>
              </a:rPr>
              <a:t>Moses 4:1-3</a:t>
            </a:r>
            <a:endParaRPr lang="en-US" b="1" dirty="0">
              <a:solidFill>
                <a:schemeClr val="bg1"/>
              </a:solidFill>
            </a:endParaRPr>
          </a:p>
        </p:txBody>
      </p:sp>
      <p:sp>
        <p:nvSpPr>
          <p:cNvPr id="4" name="Rectángulo 3">
            <a:extLst>
              <a:ext uri="{FF2B5EF4-FFF2-40B4-BE49-F238E27FC236}">
                <a16:creationId xmlns:a16="http://schemas.microsoft.com/office/drawing/2014/main" id="{5E01475E-7F22-455E-9C37-C88C4C825A45}"/>
              </a:ext>
            </a:extLst>
          </p:cNvPr>
          <p:cNvSpPr/>
          <p:nvPr/>
        </p:nvSpPr>
        <p:spPr>
          <a:xfrm>
            <a:off x="1113181" y="1152939"/>
            <a:ext cx="9488557" cy="244682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1 </a:t>
            </a:r>
            <a:r>
              <a:rPr lang="en-US" sz="1700" dirty="0">
                <a:solidFill>
                  <a:schemeClr val="bg1"/>
                </a:solidFill>
                <a:latin typeface="Arial" panose="020B0604020202020204" pitchFamily="34" charset="0"/>
                <a:cs typeface="Arial" panose="020B0604020202020204" pitchFamily="34" charset="0"/>
              </a:rPr>
              <a:t>And I, the Lord God, spake unto Moses, saying: That Satan, whom thou hast commanded in the name of mine Only Begotten, is the same which was from the beginning, and he came before me, saying—Behold, here am I, send me, I will be thy son, and I will redeem all mankind, that one soul shall not be lost, and surely </a:t>
            </a:r>
            <a:r>
              <a:rPr lang="en-US" sz="17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a:t>
            </a:r>
            <a:r>
              <a:rPr lang="en-US" sz="1700" dirty="0">
                <a:solidFill>
                  <a:schemeClr val="bg1"/>
                </a:solidFill>
                <a:latin typeface="Arial" panose="020B0604020202020204" pitchFamily="34" charset="0"/>
                <a:cs typeface="Arial" panose="020B0604020202020204" pitchFamily="34" charset="0"/>
              </a:rPr>
              <a:t> will do it; wherefore give me thine honor.</a:t>
            </a:r>
          </a:p>
          <a:p>
            <a:pPr algn="just" fontAlgn="base"/>
            <a:r>
              <a:rPr lang="en-US" sz="1700" b="1" dirty="0">
                <a:solidFill>
                  <a:schemeClr val="bg1"/>
                </a:solidFill>
                <a:latin typeface="Arial" panose="020B0604020202020204" pitchFamily="34" charset="0"/>
                <a:cs typeface="Arial" panose="020B0604020202020204" pitchFamily="34" charset="0"/>
              </a:rPr>
              <a:t>2 </a:t>
            </a:r>
            <a:r>
              <a:rPr lang="en-US" sz="1700" dirty="0">
                <a:solidFill>
                  <a:schemeClr val="bg1"/>
                </a:solidFill>
                <a:latin typeface="Arial" panose="020B0604020202020204" pitchFamily="34" charset="0"/>
                <a:cs typeface="Arial" panose="020B0604020202020204" pitchFamily="34" charset="0"/>
              </a:rPr>
              <a:t>But, behold, my Beloved Son, which was my Beloved and Chosen from the beginning, said unto me—Father, thy will be done, and the glory be thine forever.</a:t>
            </a:r>
          </a:p>
          <a:p>
            <a:pPr algn="just" fontAlgn="base"/>
            <a:r>
              <a:rPr lang="en-US" sz="1700" b="1" dirty="0">
                <a:solidFill>
                  <a:schemeClr val="bg1"/>
                </a:solidFill>
                <a:latin typeface="Arial" panose="020B0604020202020204" pitchFamily="34" charset="0"/>
                <a:cs typeface="Arial" panose="020B0604020202020204" pitchFamily="34" charset="0"/>
              </a:rPr>
              <a:t>3 </a:t>
            </a:r>
            <a:r>
              <a:rPr lang="en-US" sz="1700" dirty="0">
                <a:solidFill>
                  <a:schemeClr val="bg1"/>
                </a:solidFill>
                <a:latin typeface="Arial" panose="020B0604020202020204" pitchFamily="34" charset="0"/>
                <a:cs typeface="Arial" panose="020B0604020202020204" pitchFamily="34" charset="0"/>
              </a:rPr>
              <a:t>Wherefore, because that Satan rebelled against me, and sought to destroy the agency of man, which I, the Lord God, had given him, and also, that I should give unto him mine own power; by the power of mine Only Begotten, I caused that he should be cast down;</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1C4B8813-DD2A-48D1-A352-91BF0F43CF78}"/>
              </a:ext>
            </a:extLst>
          </p:cNvPr>
          <p:cNvSpPr/>
          <p:nvPr/>
        </p:nvSpPr>
        <p:spPr>
          <a:xfrm>
            <a:off x="1113181" y="3743808"/>
            <a:ext cx="507061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Satan demand of Heavenly Father?</a:t>
            </a:r>
          </a:p>
        </p:txBody>
      </p:sp>
      <p:sp>
        <p:nvSpPr>
          <p:cNvPr id="7" name="Rectángulo 6">
            <a:extLst>
              <a:ext uri="{FF2B5EF4-FFF2-40B4-BE49-F238E27FC236}">
                <a16:creationId xmlns:a16="http://schemas.microsoft.com/office/drawing/2014/main" id="{D97F1CE9-D741-4799-8080-2343ED2C83E9}"/>
              </a:ext>
            </a:extLst>
          </p:cNvPr>
          <p:cNvSpPr/>
          <p:nvPr/>
        </p:nvSpPr>
        <p:spPr>
          <a:xfrm>
            <a:off x="1113181" y="4161608"/>
            <a:ext cx="569899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Heavenly Father say about Jesus Christ?</a:t>
            </a:r>
          </a:p>
        </p:txBody>
      </p:sp>
      <p:sp>
        <p:nvSpPr>
          <p:cNvPr id="8" name="Rectángulo 7">
            <a:extLst>
              <a:ext uri="{FF2B5EF4-FFF2-40B4-BE49-F238E27FC236}">
                <a16:creationId xmlns:a16="http://schemas.microsoft.com/office/drawing/2014/main" id="{857CF75C-019D-470E-AFAE-813AD90819A0}"/>
              </a:ext>
            </a:extLst>
          </p:cNvPr>
          <p:cNvSpPr/>
          <p:nvPr/>
        </p:nvSpPr>
        <p:spPr>
          <a:xfrm>
            <a:off x="1113181" y="4579408"/>
            <a:ext cx="440377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Jesus Christ chosen to do? </a:t>
            </a:r>
          </a:p>
        </p:txBody>
      </p:sp>
      <p:sp>
        <p:nvSpPr>
          <p:cNvPr id="9" name="Rectángulo 8">
            <a:extLst>
              <a:ext uri="{FF2B5EF4-FFF2-40B4-BE49-F238E27FC236}">
                <a16:creationId xmlns:a16="http://schemas.microsoft.com/office/drawing/2014/main" id="{85409377-39F4-47D2-83DC-F524E84D6F7C}"/>
              </a:ext>
            </a:extLst>
          </p:cNvPr>
          <p:cNvSpPr/>
          <p:nvPr/>
        </p:nvSpPr>
        <p:spPr>
          <a:xfrm>
            <a:off x="1113180" y="5058730"/>
            <a:ext cx="8348871"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 was chosen in the premortal life to be the Redeemer of mankind.</a:t>
            </a:r>
          </a:p>
        </p:txBody>
      </p:sp>
    </p:spTree>
    <p:extLst>
      <p:ext uri="{BB962C8B-B14F-4D97-AF65-F5344CB8AC3E}">
        <p14:creationId xmlns:p14="http://schemas.microsoft.com/office/powerpoint/2010/main" val="3234641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ppt_x</p:attrName>
                                        </p:attrNameLst>
                                      </p:cBhvr>
                                      <p:tavLst>
                                        <p:tav tm="0">
                                          <p:val>
                                            <p:strVal val="#ppt_x+#ppt_w/2"/>
                                          </p:val>
                                        </p:tav>
                                        <p:tav tm="100000">
                                          <p:val>
                                            <p:strVal val="#ppt_x"/>
                                          </p:val>
                                        </p:tav>
                                      </p:tavLst>
                                    </p:anim>
                                    <p:anim calcmode="lin" valueType="num">
                                      <p:cBhvr>
                                        <p:cTn id="8" dur="1250" fill="hold"/>
                                        <p:tgtEl>
                                          <p:spTgt spid="6"/>
                                        </p:tgtEl>
                                        <p:attrNameLst>
                                          <p:attrName>ppt_y</p:attrName>
                                        </p:attrNameLst>
                                      </p:cBhvr>
                                      <p:tavLst>
                                        <p:tav tm="0">
                                          <p:val>
                                            <p:strVal val="#ppt_y"/>
                                          </p:val>
                                        </p:tav>
                                        <p:tav tm="100000">
                                          <p:val>
                                            <p:strVal val="#ppt_y"/>
                                          </p:val>
                                        </p:tav>
                                      </p:tavLst>
                                    </p:anim>
                                    <p:anim calcmode="lin" valueType="num">
                                      <p:cBhvr>
                                        <p:cTn id="9" dur="1250" fill="hold"/>
                                        <p:tgtEl>
                                          <p:spTgt spid="6"/>
                                        </p:tgtEl>
                                        <p:attrNameLst>
                                          <p:attrName>ppt_w</p:attrName>
                                        </p:attrNameLst>
                                      </p:cBhvr>
                                      <p:tavLst>
                                        <p:tav tm="0">
                                          <p:val>
                                            <p:fltVal val="0"/>
                                          </p:val>
                                        </p:tav>
                                        <p:tav tm="100000">
                                          <p:val>
                                            <p:strVal val="#ppt_w"/>
                                          </p:val>
                                        </p:tav>
                                      </p:tavLst>
                                    </p:anim>
                                    <p:anim calcmode="lin" valueType="num">
                                      <p:cBhvr>
                                        <p:cTn id="10" dur="1250" fill="hold"/>
                                        <p:tgtEl>
                                          <p:spTgt spid="6"/>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250" fill="hold"/>
                                        <p:tgtEl>
                                          <p:spTgt spid="7"/>
                                        </p:tgtEl>
                                        <p:attrNameLst>
                                          <p:attrName>ppt_x</p:attrName>
                                        </p:attrNameLst>
                                      </p:cBhvr>
                                      <p:tavLst>
                                        <p:tav tm="0">
                                          <p:val>
                                            <p:strVal val="#ppt_x-#ppt_w/2"/>
                                          </p:val>
                                        </p:tav>
                                        <p:tav tm="100000">
                                          <p:val>
                                            <p:strVal val="#ppt_x"/>
                                          </p:val>
                                        </p:tav>
                                      </p:tavLst>
                                    </p:anim>
                                    <p:anim calcmode="lin" valueType="num">
                                      <p:cBhvr>
                                        <p:cTn id="14" dur="1250" fill="hold"/>
                                        <p:tgtEl>
                                          <p:spTgt spid="7"/>
                                        </p:tgtEl>
                                        <p:attrNameLst>
                                          <p:attrName>ppt_y</p:attrName>
                                        </p:attrNameLst>
                                      </p:cBhvr>
                                      <p:tavLst>
                                        <p:tav tm="0">
                                          <p:val>
                                            <p:strVal val="#ppt_y"/>
                                          </p:val>
                                        </p:tav>
                                        <p:tav tm="100000">
                                          <p:val>
                                            <p:strVal val="#ppt_y"/>
                                          </p:val>
                                        </p:tav>
                                      </p:tavLst>
                                    </p:anim>
                                    <p:anim calcmode="lin" valueType="num">
                                      <p:cBhvr>
                                        <p:cTn id="15" dur="1250" fill="hold"/>
                                        <p:tgtEl>
                                          <p:spTgt spid="7"/>
                                        </p:tgtEl>
                                        <p:attrNameLst>
                                          <p:attrName>ppt_w</p:attrName>
                                        </p:attrNameLst>
                                      </p:cBhvr>
                                      <p:tavLst>
                                        <p:tav tm="0">
                                          <p:val>
                                            <p:fltVal val="0"/>
                                          </p:val>
                                        </p:tav>
                                        <p:tav tm="100000">
                                          <p:val>
                                            <p:strVal val="#ppt_w"/>
                                          </p:val>
                                        </p:tav>
                                      </p:tavLst>
                                    </p:anim>
                                    <p:anim calcmode="lin" valueType="num">
                                      <p:cBhvr>
                                        <p:cTn id="16" dur="1250" fill="hold"/>
                                        <p:tgtEl>
                                          <p:spTgt spid="7"/>
                                        </p:tgtEl>
                                        <p:attrNameLst>
                                          <p:attrName>ppt_h</p:attrName>
                                        </p:attrNameLst>
                                      </p:cBhvr>
                                      <p:tavLst>
                                        <p:tav tm="0">
                                          <p:val>
                                            <p:strVal val="#ppt_h"/>
                                          </p:val>
                                        </p:tav>
                                        <p:tav tm="100000">
                                          <p:val>
                                            <p:strVal val="#ppt_h"/>
                                          </p:val>
                                        </p:tav>
                                      </p:tavLst>
                                    </p:anim>
                                  </p:childTnLst>
                                </p:cTn>
                              </p:par>
                              <p:par>
                                <p:cTn id="17" presetID="17"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250" fill="hold"/>
                                        <p:tgtEl>
                                          <p:spTgt spid="8"/>
                                        </p:tgtEl>
                                        <p:attrNameLst>
                                          <p:attrName>ppt_x</p:attrName>
                                        </p:attrNameLst>
                                      </p:cBhvr>
                                      <p:tavLst>
                                        <p:tav tm="0">
                                          <p:val>
                                            <p:strVal val="#ppt_x"/>
                                          </p:val>
                                        </p:tav>
                                        <p:tav tm="100000">
                                          <p:val>
                                            <p:strVal val="#ppt_x"/>
                                          </p:val>
                                        </p:tav>
                                      </p:tavLst>
                                    </p:anim>
                                    <p:anim calcmode="lin" valueType="num">
                                      <p:cBhvr>
                                        <p:cTn id="20" dur="1250" fill="hold"/>
                                        <p:tgtEl>
                                          <p:spTgt spid="8"/>
                                        </p:tgtEl>
                                        <p:attrNameLst>
                                          <p:attrName>ppt_y</p:attrName>
                                        </p:attrNameLst>
                                      </p:cBhvr>
                                      <p:tavLst>
                                        <p:tav tm="0">
                                          <p:val>
                                            <p:strVal val="#ppt_y-#ppt_h/2"/>
                                          </p:val>
                                        </p:tav>
                                        <p:tav tm="100000">
                                          <p:val>
                                            <p:strVal val="#ppt_y"/>
                                          </p:val>
                                        </p:tav>
                                      </p:tavLst>
                                    </p:anim>
                                    <p:anim calcmode="lin" valueType="num">
                                      <p:cBhvr>
                                        <p:cTn id="21" dur="1250" fill="hold"/>
                                        <p:tgtEl>
                                          <p:spTgt spid="8"/>
                                        </p:tgtEl>
                                        <p:attrNameLst>
                                          <p:attrName>ppt_w</p:attrName>
                                        </p:attrNameLst>
                                      </p:cBhvr>
                                      <p:tavLst>
                                        <p:tav tm="0">
                                          <p:val>
                                            <p:strVal val="#ppt_w"/>
                                          </p:val>
                                        </p:tav>
                                        <p:tav tm="100000">
                                          <p:val>
                                            <p:strVal val="#ppt_w"/>
                                          </p:val>
                                        </p:tav>
                                      </p:tavLst>
                                    </p:anim>
                                    <p:anim calcmode="lin" valueType="num">
                                      <p:cBhvr>
                                        <p:cTn id="22" dur="1250" fill="hold"/>
                                        <p:tgtEl>
                                          <p:spTgt spid="8"/>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F33BC181-3D37-49F6-B39F-9375A5B19DE3}"/>
              </a:ext>
            </a:extLst>
          </p:cNvPr>
          <p:cNvSpPr/>
          <p:nvPr/>
        </p:nvSpPr>
        <p:spPr>
          <a:xfrm>
            <a:off x="967542" y="690665"/>
            <a:ext cx="1774550" cy="746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984293EE-2AF9-4DB4-9014-32492E30D970}"/>
              </a:ext>
            </a:extLst>
          </p:cNvPr>
          <p:cNvSpPr/>
          <p:nvPr/>
        </p:nvSpPr>
        <p:spPr>
          <a:xfrm>
            <a:off x="967542" y="1091298"/>
            <a:ext cx="9846232" cy="83099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2</a:t>
            </a:r>
          </a:p>
        </p:txBody>
      </p:sp>
      <p:sp>
        <p:nvSpPr>
          <p:cNvPr id="2" name="Rectángulo 1">
            <a:extLst>
              <a:ext uri="{FF2B5EF4-FFF2-40B4-BE49-F238E27FC236}">
                <a16:creationId xmlns:a16="http://schemas.microsoft.com/office/drawing/2014/main" id="{49303D95-AF2C-42C6-BCB0-5B3C2B9843AD}"/>
              </a:ext>
            </a:extLst>
          </p:cNvPr>
          <p:cNvSpPr/>
          <p:nvPr/>
        </p:nvSpPr>
        <p:spPr>
          <a:xfrm>
            <a:off x="1018248" y="730599"/>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Hebrews 1:1-2</a:t>
            </a:r>
          </a:p>
        </p:txBody>
      </p:sp>
      <p:sp>
        <p:nvSpPr>
          <p:cNvPr id="4" name="Rectángulo 3">
            <a:extLst>
              <a:ext uri="{FF2B5EF4-FFF2-40B4-BE49-F238E27FC236}">
                <a16:creationId xmlns:a16="http://schemas.microsoft.com/office/drawing/2014/main" id="{19CD9ED0-B5BF-4777-B1D4-8559B821B5E2}"/>
              </a:ext>
            </a:extLst>
          </p:cNvPr>
          <p:cNvSpPr/>
          <p:nvPr/>
        </p:nvSpPr>
        <p:spPr>
          <a:xfrm>
            <a:off x="992895" y="1099931"/>
            <a:ext cx="9820879" cy="83099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God, who at sundry times and in divers manners spake in time past unto the fathers by the prophets,</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Hath in these last days spoken unto us by his Son, whom he hath appointed heir of all things, by whom also he made the worlds;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925B69BA-47B1-4074-8085-8BD67A1714D1}"/>
              </a:ext>
            </a:extLst>
          </p:cNvPr>
          <p:cNvSpPr/>
          <p:nvPr/>
        </p:nvSpPr>
        <p:spPr>
          <a:xfrm>
            <a:off x="992895" y="2002949"/>
            <a:ext cx="6536789" cy="369332"/>
          </a:xfrm>
          <a:prstGeom prst="rect">
            <a:avLst/>
          </a:prstGeom>
        </p:spPr>
        <p:txBody>
          <a:bodyPr wrap="none">
            <a:spAutoFit/>
          </a:bodyPr>
          <a:lstStyle/>
          <a:p>
            <a:pPr algn="just"/>
            <a:r>
              <a:rPr lang="en-US" b="1">
                <a:solidFill>
                  <a:schemeClr val="bg1"/>
                </a:solidFill>
                <a:latin typeface="Arial" panose="020B0604020202020204" pitchFamily="34" charset="0"/>
                <a:cs typeface="Arial" panose="020B0604020202020204" pitchFamily="34" charset="0"/>
              </a:rPr>
              <a:t>What was Jesus Christ’s role in the creation of the earth? </a:t>
            </a:r>
            <a:endParaRPr lang="en-US" b="1" dirty="0">
              <a:solidFill>
                <a:schemeClr val="bg1"/>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48C59E70-A54F-4CBC-9957-E2347DEE1A9F}"/>
              </a:ext>
            </a:extLst>
          </p:cNvPr>
          <p:cNvSpPr/>
          <p:nvPr/>
        </p:nvSpPr>
        <p:spPr>
          <a:xfrm>
            <a:off x="2510777" y="2538292"/>
            <a:ext cx="6785113" cy="369332"/>
          </a:xfrm>
          <a:prstGeom prst="rect">
            <a:avLst/>
          </a:prstGeom>
        </p:spPr>
        <p:txBody>
          <a:bodyPr wrap="square">
            <a:spAutoFit/>
          </a:bodyPr>
          <a:lstStyle/>
          <a:p>
            <a:pPr algn="just"/>
            <a:r>
              <a:rPr lang="en-US" i="1" dirty="0">
                <a:solidFill>
                  <a:srgbClr val="C00000"/>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Under the direction of Heavenly Father, Jesus Christ created the earth.</a:t>
            </a:r>
          </a:p>
        </p:txBody>
      </p:sp>
      <p:sp>
        <p:nvSpPr>
          <p:cNvPr id="7" name="Rectángulo 6">
            <a:extLst>
              <a:ext uri="{FF2B5EF4-FFF2-40B4-BE49-F238E27FC236}">
                <a16:creationId xmlns:a16="http://schemas.microsoft.com/office/drawing/2014/main" id="{CE00549A-0D27-4B22-B3D3-93FDB828E4F4}"/>
              </a:ext>
            </a:extLst>
          </p:cNvPr>
          <p:cNvSpPr/>
          <p:nvPr/>
        </p:nvSpPr>
        <p:spPr>
          <a:xfrm>
            <a:off x="992895" y="2907544"/>
            <a:ext cx="98208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knowing that Jesus Christ created this earth, and millions of others like it, affect your feelings about Him?</a:t>
            </a:r>
          </a:p>
        </p:txBody>
      </p:sp>
      <p:pic>
        <p:nvPicPr>
          <p:cNvPr id="2050" name="Picture 2" descr="Resultado de imagen para vida premortal lds">
            <a:extLst>
              <a:ext uri="{FF2B5EF4-FFF2-40B4-BE49-F238E27FC236}">
                <a16:creationId xmlns:a16="http://schemas.microsoft.com/office/drawing/2014/main" id="{E987674F-6852-4EBD-83B4-1C4569996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652" y="3647511"/>
            <a:ext cx="5165657" cy="267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545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6">
                                            <p:txEl>
                                              <p:pRg st="0" end="0"/>
                                            </p:txEl>
                                          </p:spTgt>
                                        </p:tgtEl>
                                        <p:attrNameLst>
                                          <p:attrName>style.visibility</p:attrName>
                                        </p:attrNameLst>
                                      </p:cBhvr>
                                      <p:to>
                                        <p:strVal val="visible"/>
                                      </p:to>
                                    </p:set>
                                    <p:anim by="(-#ppt_w*2)" calcmode="lin" valueType="num">
                                      <p:cBhvr rctx="PPT">
                                        <p:cTn id="13" dur="125" autoRev="1" fill="hold">
                                          <p:stCondLst>
                                            <p:cond delay="0"/>
                                          </p:stCondLst>
                                        </p:cTn>
                                        <p:tgtEl>
                                          <p:spTgt spid="6">
                                            <p:txEl>
                                              <p:pRg st="0" end="0"/>
                                            </p:txEl>
                                          </p:spTgt>
                                        </p:tgtEl>
                                        <p:attrNameLst>
                                          <p:attrName>ppt_w</p:attrName>
                                        </p:attrNameLst>
                                      </p:cBhvr>
                                    </p:anim>
                                    <p:anim by="(#ppt_w*0.50)" calcmode="lin" valueType="num">
                                      <p:cBhvr>
                                        <p:cTn id="14" dur="125" decel="50000" autoRev="1" fill="hold">
                                          <p:stCondLst>
                                            <p:cond delay="0"/>
                                          </p:stCondLst>
                                        </p:cTn>
                                        <p:tgtEl>
                                          <p:spTgt spid="6">
                                            <p:txEl>
                                              <p:pRg st="0" end="0"/>
                                            </p:txEl>
                                          </p:spTgt>
                                        </p:tgtEl>
                                        <p:attrNameLst>
                                          <p:attrName>ppt_x</p:attrName>
                                        </p:attrNameLst>
                                      </p:cBhvr>
                                    </p:anim>
                                    <p:anim from="(-#ppt_h/2)" to="(#ppt_y)" calcmode="lin" valueType="num">
                                      <p:cBhvr>
                                        <p:cTn id="15" dur="250" fill="hold">
                                          <p:stCondLst>
                                            <p:cond delay="0"/>
                                          </p:stCondLst>
                                        </p:cTn>
                                        <p:tgtEl>
                                          <p:spTgt spid="6">
                                            <p:txEl>
                                              <p:pRg st="0" end="0"/>
                                            </p:txEl>
                                          </p:spTgt>
                                        </p:tgtEl>
                                        <p:attrNameLst>
                                          <p:attrName>ppt_y</p:attrName>
                                        </p:attrNameLst>
                                      </p:cBhvr>
                                    </p:anim>
                                    <p:animRot by="21600000">
                                      <p:cBhvr>
                                        <p:cTn id="16" dur="250" fill="hold">
                                          <p:stCondLst>
                                            <p:cond delay="0"/>
                                          </p:stCondLst>
                                        </p:cTn>
                                        <p:tgtEl>
                                          <p:spTgt spid="6">
                                            <p:txEl>
                                              <p:pRg st="0" end="0"/>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par>
                                <p:cTn id="22" presetID="22" presetClass="entr" presetSubtype="1"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wipe(up)">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2891F3A-D4F2-4323-A87E-5320A2A70163}"/>
              </a:ext>
            </a:extLst>
          </p:cNvPr>
          <p:cNvSpPr/>
          <p:nvPr/>
        </p:nvSpPr>
        <p:spPr>
          <a:xfrm>
            <a:off x="5927253" y="1400967"/>
            <a:ext cx="4210661" cy="46947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2</a:t>
            </a:r>
          </a:p>
        </p:txBody>
      </p:sp>
      <p:sp>
        <p:nvSpPr>
          <p:cNvPr id="2" name="Rectángulo 1">
            <a:extLst>
              <a:ext uri="{FF2B5EF4-FFF2-40B4-BE49-F238E27FC236}">
                <a16:creationId xmlns:a16="http://schemas.microsoft.com/office/drawing/2014/main" id="{C99DD127-331A-40A7-AC11-9019FB477812}"/>
              </a:ext>
            </a:extLst>
          </p:cNvPr>
          <p:cNvSpPr/>
          <p:nvPr/>
        </p:nvSpPr>
        <p:spPr>
          <a:xfrm>
            <a:off x="3700889" y="891329"/>
            <a:ext cx="4790222" cy="523220"/>
          </a:xfrm>
          <a:prstGeom prst="rect">
            <a:avLst/>
          </a:prstGeom>
        </p:spPr>
        <p:txBody>
          <a:bodyPr wrap="none">
            <a:spAutoFit/>
          </a:bodyPr>
          <a:lstStyle/>
          <a:p>
            <a:pPr fontAlgn="base"/>
            <a:r>
              <a:rPr lang="en-US" sz="2800" b="1" i="1" dirty="0">
                <a:solidFill>
                  <a:schemeClr val="accent3">
                    <a:lumMod val="50000"/>
                  </a:schemeClr>
                </a:solidFill>
                <a:latin typeface="ZoramldsLat-Bold"/>
              </a:rPr>
              <a:t>Jesus Christ’s role in mortal life</a:t>
            </a:r>
            <a:endParaRPr lang="en-US" sz="2800" b="1" i="1" dirty="0">
              <a:solidFill>
                <a:schemeClr val="accent3">
                  <a:lumMod val="50000"/>
                </a:schemeClr>
              </a:solidFill>
              <a:effectLst/>
              <a:latin typeface="ZoramldsLat-Bold"/>
            </a:endParaRPr>
          </a:p>
        </p:txBody>
      </p:sp>
      <p:sp>
        <p:nvSpPr>
          <p:cNvPr id="4" name="Rectángulo 3">
            <a:extLst>
              <a:ext uri="{FF2B5EF4-FFF2-40B4-BE49-F238E27FC236}">
                <a16:creationId xmlns:a16="http://schemas.microsoft.com/office/drawing/2014/main" id="{8AFFC3F8-7980-44F7-9F4E-71FB9AF1B43C}"/>
              </a:ext>
            </a:extLst>
          </p:cNvPr>
          <p:cNvSpPr/>
          <p:nvPr/>
        </p:nvSpPr>
        <p:spPr>
          <a:xfrm>
            <a:off x="5970792" y="1432855"/>
            <a:ext cx="4123582" cy="4662815"/>
          </a:xfrm>
          <a:prstGeom prst="rect">
            <a:avLst/>
          </a:prstGeom>
        </p:spPr>
        <p:txBody>
          <a:bodyPr wrap="square">
            <a:spAutoFit/>
          </a:bodyPr>
          <a:lstStyle/>
          <a:p>
            <a:pPr algn="just" fontAlgn="base"/>
            <a:r>
              <a:rPr lang="en-US" sz="1350" dirty="0">
                <a:solidFill>
                  <a:schemeClr val="bg1"/>
                </a:solidFill>
                <a:latin typeface="Arial" panose="020B0604020202020204" pitchFamily="34" charset="0"/>
                <a:cs typeface="Arial" panose="020B0604020202020204" pitchFamily="34" charset="0"/>
              </a:rPr>
              <a:t>“In mortality we live in a condition where we are subject to both physical and spiritual death. God has a perfect, glorified, immortal body of flesh and bones. To become like God and return to His presence, we too must have a perfect, immortal body of flesh and bones. However, because of the Fall of Adam and Eve, every person on earth has an imperfect, mortal body and will eventually die. If not for the Savior Jesus Christ, death would end all hope for a future existence with Heavenly Father.</a:t>
            </a:r>
          </a:p>
          <a:p>
            <a:pPr algn="just" fontAlgn="base"/>
            <a:r>
              <a:rPr lang="en-US" sz="1350" dirty="0">
                <a:solidFill>
                  <a:schemeClr val="bg1"/>
                </a:solidFill>
                <a:latin typeface="Arial" panose="020B0604020202020204" pitchFamily="34" charset="0"/>
                <a:cs typeface="Arial" panose="020B0604020202020204" pitchFamily="34" charset="0"/>
              </a:rPr>
              <a:t>“Along with physical death, sin is a major obstacle that keeps us from becoming like our Father in Heaven and returning to His presence. In our mortal condition we often yield to temptation, break God’s commandments, and sin. … Although it sometimes appears otherwise, sin always leads to unhappiness. Sin causes feelings of guilt and shame. Because of our sins, we are unable to return to live with Heavenly Father unless we are first forgiven and cleansed.</a:t>
            </a:r>
          </a:p>
          <a:p>
            <a:pPr algn="just" fontAlgn="base"/>
            <a:r>
              <a:rPr lang="en-US" sz="1350" dirty="0">
                <a:solidFill>
                  <a:schemeClr val="bg1"/>
                </a:solidFill>
                <a:latin typeface="Arial" panose="020B0604020202020204" pitchFamily="34" charset="0"/>
                <a:cs typeface="Arial" panose="020B0604020202020204" pitchFamily="34" charset="0"/>
              </a:rPr>
              <a:t>“… As with physical death, we cannot overcome the effects of sin by ourselves” (</a:t>
            </a:r>
            <a:r>
              <a:rPr lang="en-US" sz="1350" i="1" dirty="0">
                <a:solidFill>
                  <a:schemeClr val="bg1"/>
                </a:solidFill>
                <a:latin typeface="Arial" panose="020B0604020202020204" pitchFamily="34" charset="0"/>
                <a:cs typeface="Arial" panose="020B0604020202020204" pitchFamily="34" charset="0"/>
              </a:rPr>
              <a:t>Preach My Gospel,</a:t>
            </a:r>
            <a:r>
              <a:rPr lang="en-US" sz="1350" dirty="0">
                <a:solidFill>
                  <a:schemeClr val="bg1"/>
                </a:solidFill>
                <a:latin typeface="Arial" panose="020B0604020202020204" pitchFamily="34" charset="0"/>
                <a:cs typeface="Arial" panose="020B0604020202020204" pitchFamily="34" charset="0"/>
              </a:rPr>
              <a:t> 50).</a:t>
            </a:r>
            <a:endParaRPr lang="en-US" sz="1350" b="0" i="0" dirty="0">
              <a:solidFill>
                <a:schemeClr val="bg1"/>
              </a:solidFill>
              <a:effectLst/>
              <a:latin typeface="Arial" panose="020B0604020202020204" pitchFamily="34" charset="0"/>
              <a:cs typeface="Arial" panose="020B0604020202020204" pitchFamily="34" charset="0"/>
            </a:endParaRPr>
          </a:p>
        </p:txBody>
      </p:sp>
      <p:pic>
        <p:nvPicPr>
          <p:cNvPr id="5" name="Picture 2" descr="Resultado de la imagen para predicar, mi evangelio">
            <a:extLst>
              <a:ext uri="{FF2B5EF4-FFF2-40B4-BE49-F238E27FC236}">
                <a16:creationId xmlns:a16="http://schemas.microsoft.com/office/drawing/2014/main" id="{20B45B54-7047-4DC5-864F-41EB1603B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566" y="1406022"/>
            <a:ext cx="4005688" cy="4689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283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1250"/>
                                        <p:tgtEl>
                                          <p:spTgt spid="6"/>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vertical)">
                                      <p:cBhvr>
                                        <p:cTn id="10" dur="1250"/>
                                        <p:tgtEl>
                                          <p:spTgt spid="4"/>
                                        </p:tgtEl>
                                      </p:cBhvr>
                                    </p:animEffect>
                                  </p:childTnLst>
                                </p:cTn>
                              </p:par>
                              <p:par>
                                <p:cTn id="11" presetID="14" presetClass="entr" presetSubtype="5"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vertical)">
                                      <p:cBhvr>
                                        <p:cTn id="13"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DB645523-9180-42BA-8F6A-1A86EC2A5E02}"/>
              </a:ext>
            </a:extLst>
          </p:cNvPr>
          <p:cNvSpPr/>
          <p:nvPr/>
        </p:nvSpPr>
        <p:spPr>
          <a:xfrm>
            <a:off x="942021" y="839622"/>
            <a:ext cx="1563706" cy="746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587A7D34-DD8B-41A6-8012-E9712CE26A3C}"/>
              </a:ext>
            </a:extLst>
          </p:cNvPr>
          <p:cNvSpPr/>
          <p:nvPr/>
        </p:nvSpPr>
        <p:spPr>
          <a:xfrm>
            <a:off x="942022" y="1233922"/>
            <a:ext cx="9686219" cy="61259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2</a:t>
            </a:r>
          </a:p>
        </p:txBody>
      </p:sp>
      <p:sp>
        <p:nvSpPr>
          <p:cNvPr id="2" name="Rectángulo 1">
            <a:extLst>
              <a:ext uri="{FF2B5EF4-FFF2-40B4-BE49-F238E27FC236}">
                <a16:creationId xmlns:a16="http://schemas.microsoft.com/office/drawing/2014/main" id="{19766704-5327-4F29-AB73-5AB74C45D4B7}"/>
              </a:ext>
            </a:extLst>
          </p:cNvPr>
          <p:cNvSpPr/>
          <p:nvPr/>
        </p:nvSpPr>
        <p:spPr>
          <a:xfrm>
            <a:off x="874923" y="846950"/>
            <a:ext cx="169790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 Matthew 1:21</a:t>
            </a:r>
          </a:p>
        </p:txBody>
      </p:sp>
      <p:sp>
        <p:nvSpPr>
          <p:cNvPr id="4" name="Rectángulo 3">
            <a:extLst>
              <a:ext uri="{FF2B5EF4-FFF2-40B4-BE49-F238E27FC236}">
                <a16:creationId xmlns:a16="http://schemas.microsoft.com/office/drawing/2014/main" id="{65F61CE6-304C-4000-859C-EE94DF029760}"/>
              </a:ext>
            </a:extLst>
          </p:cNvPr>
          <p:cNvSpPr/>
          <p:nvPr/>
        </p:nvSpPr>
        <p:spPr>
          <a:xfrm>
            <a:off x="955275" y="1191833"/>
            <a:ext cx="9672967"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she shall bring forth a son, and thou shalt call his name Jesus: for he shall save his people from their sins.</a:t>
            </a:r>
          </a:p>
        </p:txBody>
      </p:sp>
      <p:sp>
        <p:nvSpPr>
          <p:cNvPr id="5" name="Rectángulo 4">
            <a:extLst>
              <a:ext uri="{FF2B5EF4-FFF2-40B4-BE49-F238E27FC236}">
                <a16:creationId xmlns:a16="http://schemas.microsoft.com/office/drawing/2014/main" id="{B24186B6-FFDB-4F6C-BDBD-3F56F0AFDFC1}"/>
              </a:ext>
            </a:extLst>
          </p:cNvPr>
          <p:cNvSpPr/>
          <p:nvPr/>
        </p:nvSpPr>
        <p:spPr>
          <a:xfrm>
            <a:off x="955275" y="1943318"/>
            <a:ext cx="462177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the angel say Jesus would do?</a:t>
            </a:r>
          </a:p>
        </p:txBody>
      </p:sp>
      <p:sp>
        <p:nvSpPr>
          <p:cNvPr id="6" name="Rectángulo 5">
            <a:extLst>
              <a:ext uri="{FF2B5EF4-FFF2-40B4-BE49-F238E27FC236}">
                <a16:creationId xmlns:a16="http://schemas.microsoft.com/office/drawing/2014/main" id="{B92F1DAC-5CF4-4154-8CCD-F294ABCBD0FE}"/>
              </a:ext>
            </a:extLst>
          </p:cNvPr>
          <p:cNvSpPr/>
          <p:nvPr/>
        </p:nvSpPr>
        <p:spPr>
          <a:xfrm>
            <a:off x="3678808" y="2409448"/>
            <a:ext cx="4660250"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 came to save us from our sins.</a:t>
            </a:r>
          </a:p>
        </p:txBody>
      </p:sp>
      <p:sp>
        <p:nvSpPr>
          <p:cNvPr id="7" name="Rectángulo 6">
            <a:extLst>
              <a:ext uri="{FF2B5EF4-FFF2-40B4-BE49-F238E27FC236}">
                <a16:creationId xmlns:a16="http://schemas.microsoft.com/office/drawing/2014/main" id="{5A6602BB-5F15-4049-8F29-0BC8628BFFB5}"/>
              </a:ext>
            </a:extLst>
          </p:cNvPr>
          <p:cNvSpPr/>
          <p:nvPr/>
        </p:nvSpPr>
        <p:spPr>
          <a:xfrm>
            <a:off x="955275" y="2972377"/>
            <a:ext cx="798994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Jesus Christ do that allows us to be saved from our sins?</a:t>
            </a:r>
          </a:p>
        </p:txBody>
      </p:sp>
    </p:spTree>
    <p:extLst>
      <p:ext uri="{BB962C8B-B14F-4D97-AF65-F5344CB8AC3E}">
        <p14:creationId xmlns:p14="http://schemas.microsoft.com/office/powerpoint/2010/main" val="1153369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
                                        <p:tgtEl>
                                          <p:spTgt spid="6"/>
                                        </p:tgtEl>
                                      </p:cBhvr>
                                    </p:animEffect>
                                    <p:anim calcmode="lin" valueType="num">
                                      <p:cBhvr>
                                        <p:cTn id="18" dur="400" fill="hold"/>
                                        <p:tgtEl>
                                          <p:spTgt spid="6"/>
                                        </p:tgtEl>
                                        <p:attrNameLst>
                                          <p:attrName>ppt_x</p:attrName>
                                        </p:attrNameLst>
                                      </p:cBhvr>
                                      <p:tavLst>
                                        <p:tav tm="0">
                                          <p:val>
                                            <p:strVal val="#ppt_x"/>
                                          </p:val>
                                        </p:tav>
                                        <p:tav tm="100000">
                                          <p:val>
                                            <p:strVal val="#ppt_x"/>
                                          </p:val>
                                        </p:tav>
                                      </p:tavLst>
                                    </p:anim>
                                    <p:anim calcmode="lin" valueType="num">
                                      <p:cBhvr>
                                        <p:cTn id="19" dur="400" fill="hold"/>
                                        <p:tgtEl>
                                          <p:spTgt spid="6"/>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2</a:t>
            </a:r>
          </a:p>
        </p:txBody>
      </p:sp>
      <p:pic>
        <p:nvPicPr>
          <p:cNvPr id="4" name="Imagen 3">
            <a:extLst>
              <a:ext uri="{FF2B5EF4-FFF2-40B4-BE49-F238E27FC236}">
                <a16:creationId xmlns:a16="http://schemas.microsoft.com/office/drawing/2014/main" id="{55A6FDD2-0A4D-448B-BA57-CB9526AB8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278" y="1046922"/>
            <a:ext cx="3156907" cy="4207565"/>
          </a:xfrm>
          <a:prstGeom prst="rect">
            <a:avLst/>
          </a:prstGeom>
        </p:spPr>
      </p:pic>
      <p:sp>
        <p:nvSpPr>
          <p:cNvPr id="5" name="Rectángulo 4">
            <a:extLst>
              <a:ext uri="{FF2B5EF4-FFF2-40B4-BE49-F238E27FC236}">
                <a16:creationId xmlns:a16="http://schemas.microsoft.com/office/drawing/2014/main" id="{D21C7DBE-D2EE-492A-995F-4870474C9BDF}"/>
              </a:ext>
            </a:extLst>
          </p:cNvPr>
          <p:cNvSpPr/>
          <p:nvPr/>
        </p:nvSpPr>
        <p:spPr>
          <a:xfrm>
            <a:off x="4802468" y="1859638"/>
            <a:ext cx="2587062" cy="1200329"/>
          </a:xfrm>
          <a:prstGeom prst="rect">
            <a:avLst/>
          </a:prstGeom>
        </p:spPr>
        <p:txBody>
          <a:bodyPr wrap="square">
            <a:spAutoFit/>
          </a:bodyPr>
          <a:lstStyle/>
          <a:p>
            <a:pPr algn="ctr"/>
            <a:r>
              <a:rPr lang="en-US" i="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must we do to be saved from our sins through the Atonement of Jesus Christ? </a:t>
            </a:r>
          </a:p>
        </p:txBody>
      </p:sp>
      <p:pic>
        <p:nvPicPr>
          <p:cNvPr id="7" name="Imagen 6">
            <a:extLst>
              <a:ext uri="{FF2B5EF4-FFF2-40B4-BE49-F238E27FC236}">
                <a16:creationId xmlns:a16="http://schemas.microsoft.com/office/drawing/2014/main" id="{79A9BF6C-A6DD-429D-BC63-E623548E9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680" y="1152939"/>
            <a:ext cx="3366053" cy="4207566"/>
          </a:xfrm>
          <a:prstGeom prst="rect">
            <a:avLst/>
          </a:prstGeom>
        </p:spPr>
      </p:pic>
      <p:pic>
        <p:nvPicPr>
          <p:cNvPr id="11" name="Imagen 10">
            <a:extLst>
              <a:ext uri="{FF2B5EF4-FFF2-40B4-BE49-F238E27FC236}">
                <a16:creationId xmlns:a16="http://schemas.microsoft.com/office/drawing/2014/main" id="{A474535A-EE35-48D3-AC3D-BE1DF3689A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7645" y="3749572"/>
            <a:ext cx="3976709" cy="2982532"/>
          </a:xfrm>
          <a:prstGeom prst="rect">
            <a:avLst/>
          </a:prstGeom>
        </p:spPr>
      </p:pic>
    </p:spTree>
    <p:extLst>
      <p:ext uri="{BB962C8B-B14F-4D97-AF65-F5344CB8AC3E}">
        <p14:creationId xmlns:p14="http://schemas.microsoft.com/office/powerpoint/2010/main" val="1299086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697</Words>
  <Application>Microsoft Office PowerPoint</Application>
  <PresentationFormat>Panorámica</PresentationFormat>
  <Paragraphs>88</Paragraphs>
  <Slides>15</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15</vt:i4>
      </vt:variant>
    </vt:vector>
  </HeadingPairs>
  <TitlesOfParts>
    <vt:vector size="27" baseType="lpstr">
      <vt:lpstr>Arial</vt:lpstr>
      <vt:lpstr>Calibri</vt:lpstr>
      <vt:lpstr>Century Gothic</vt:lpstr>
      <vt:lpstr>Dubai</vt:lpstr>
      <vt:lpstr>McKayldsLat-Regular</vt:lpstr>
      <vt:lpstr>MV Boli</vt:lpstr>
      <vt:lpstr>Rockwell</vt:lpstr>
      <vt:lpstr>Sitka Subheading</vt:lpstr>
      <vt:lpstr>Times New Roman</vt:lpstr>
      <vt:lpstr>Wingdings 3</vt:lpstr>
      <vt:lpstr>ZoramldsLat-Bold</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5372</cp:revision>
  <dcterms:created xsi:type="dcterms:W3CDTF">2018-08-29T04:26:39Z</dcterms:created>
  <dcterms:modified xsi:type="dcterms:W3CDTF">2019-06-24T21:45:27Z</dcterms:modified>
</cp:coreProperties>
</file>