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498" r:id="rId3"/>
    <p:sldId id="499" r:id="rId4"/>
    <p:sldId id="500" r:id="rId5"/>
    <p:sldId id="501" r:id="rId6"/>
    <p:sldId id="502" r:id="rId7"/>
    <p:sldId id="503" r:id="rId8"/>
    <p:sldId id="504" r:id="rId9"/>
    <p:sldId id="505" r:id="rId10"/>
    <p:sldId id="506" r:id="rId11"/>
    <p:sldId id="507" r:id="rId12"/>
    <p:sldId id="508" r:id="rId13"/>
    <p:sldId id="509" r:id="rId14"/>
    <p:sldId id="51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vci5QPRvSQ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6" y="5377286"/>
            <a:ext cx="2643807"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rot="20112867">
            <a:off x="7043530" y="3013500"/>
            <a:ext cx="3935897" cy="923330"/>
          </a:xfrm>
          <a:prstGeom prst="rect">
            <a:avLst/>
          </a:prstGeom>
          <a:noFill/>
        </p:spPr>
        <p:txBody>
          <a:bodyPr wrap="square" rtlCol="0">
            <a:spAutoFit/>
          </a:bodyPr>
          <a:lstStyle/>
          <a:p>
            <a:pPr algn="ctr"/>
            <a:r>
              <a:rPr lang="en-US" sz="5400" b="1" dirty="0">
                <a:solidFill>
                  <a:schemeClr val="accent1">
                    <a:lumMod val="75000"/>
                  </a:schemeClr>
                </a:solidFill>
                <a:effectLst>
                  <a:outerShdw blurRad="38100" dist="38100" dir="2700000" algn="tl">
                    <a:srgbClr val="000000">
                      <a:alpha val="43137"/>
                    </a:srgbClr>
                  </a:outerShdw>
                </a:effectLst>
                <a:latin typeface="HP Simplified Light" panose="020B0404020204020204" pitchFamily="34" charset="0"/>
                <a:ea typeface="Microsoft JhengHei" panose="020B0604030504040204" pitchFamily="34"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998882F-C411-4433-BF35-2F1787D5E5D0}"/>
              </a:ext>
            </a:extLst>
          </p:cNvPr>
          <p:cNvSpPr/>
          <p:nvPr/>
        </p:nvSpPr>
        <p:spPr>
          <a:xfrm>
            <a:off x="586613" y="849510"/>
            <a:ext cx="1881808"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C024A5F-FC46-4124-AA57-15B01F8F6F62}"/>
              </a:ext>
            </a:extLst>
          </p:cNvPr>
          <p:cNvSpPr/>
          <p:nvPr/>
        </p:nvSpPr>
        <p:spPr>
          <a:xfrm>
            <a:off x="582966" y="1172676"/>
            <a:ext cx="6369273" cy="3482547"/>
          </a:xfrm>
          <a:prstGeom prst="roundRect">
            <a:avLst>
              <a:gd name="adj" fmla="val 616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pic>
        <p:nvPicPr>
          <p:cNvPr id="4" name="Imagen 3">
            <a:extLst>
              <a:ext uri="{FF2B5EF4-FFF2-40B4-BE49-F238E27FC236}">
                <a16:creationId xmlns:a16="http://schemas.microsoft.com/office/drawing/2014/main" id="{8A004951-73E8-40C6-B6E2-55EB18FA4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241" y="862258"/>
            <a:ext cx="3809543" cy="5589314"/>
          </a:xfrm>
          <a:prstGeom prst="rect">
            <a:avLst/>
          </a:prstGeom>
        </p:spPr>
      </p:pic>
      <p:sp>
        <p:nvSpPr>
          <p:cNvPr id="5" name="Rectángulo 4">
            <a:extLst>
              <a:ext uri="{FF2B5EF4-FFF2-40B4-BE49-F238E27FC236}">
                <a16:creationId xmlns:a16="http://schemas.microsoft.com/office/drawing/2014/main" id="{5541FA3E-E76A-4FAA-800E-8688DBAABB25}"/>
              </a:ext>
            </a:extLst>
          </p:cNvPr>
          <p:cNvSpPr/>
          <p:nvPr/>
        </p:nvSpPr>
        <p:spPr>
          <a:xfrm>
            <a:off x="582968" y="862258"/>
            <a:ext cx="188545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Matthew 15:21-27</a:t>
            </a:r>
          </a:p>
        </p:txBody>
      </p:sp>
      <p:sp>
        <p:nvSpPr>
          <p:cNvPr id="6" name="Rectángulo 5">
            <a:extLst>
              <a:ext uri="{FF2B5EF4-FFF2-40B4-BE49-F238E27FC236}">
                <a16:creationId xmlns:a16="http://schemas.microsoft.com/office/drawing/2014/main" id="{AD57F282-30D1-410D-939B-459519412EFE}"/>
              </a:ext>
            </a:extLst>
          </p:cNvPr>
          <p:cNvSpPr/>
          <p:nvPr/>
        </p:nvSpPr>
        <p:spPr>
          <a:xfrm>
            <a:off x="582967" y="1143929"/>
            <a:ext cx="6369273"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 Then Jesus went thence, and departed into the coasts of </a:t>
            </a:r>
            <a:r>
              <a:rPr lang="en-US" sz="1600" dirty="0" err="1">
                <a:solidFill>
                  <a:schemeClr val="bg1"/>
                </a:solidFill>
                <a:latin typeface="Arial" panose="020B0604020202020204" pitchFamily="34" charset="0"/>
                <a:cs typeface="Arial" panose="020B0604020202020204" pitchFamily="34" charset="0"/>
              </a:rPr>
              <a:t>Tyre</a:t>
            </a:r>
            <a:r>
              <a:rPr lang="en-US" sz="1600" dirty="0">
                <a:solidFill>
                  <a:schemeClr val="bg1"/>
                </a:solidFill>
                <a:latin typeface="Arial" panose="020B0604020202020204" pitchFamily="34" charset="0"/>
                <a:cs typeface="Arial" panose="020B0604020202020204" pitchFamily="34" charset="0"/>
              </a:rPr>
              <a:t> and Sidon.</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behold, a woman of Canaan came out of the same coasts, and cried unto him, saying, Have mercy on me, O Lord, thou Son of David; my daughter is grievously vexed with a devil.</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But he answered her not a word. And his disciples came and besought him, saying, Send her away; for she </a:t>
            </a:r>
            <a:r>
              <a:rPr lang="en-US" sz="1600" dirty="0" err="1">
                <a:solidFill>
                  <a:schemeClr val="bg1"/>
                </a:solidFill>
                <a:latin typeface="Arial" panose="020B0604020202020204" pitchFamily="34" charset="0"/>
                <a:cs typeface="Arial" panose="020B0604020202020204" pitchFamily="34" charset="0"/>
              </a:rPr>
              <a:t>crieth</a:t>
            </a:r>
            <a:r>
              <a:rPr lang="en-US" sz="1600" dirty="0">
                <a:solidFill>
                  <a:schemeClr val="bg1"/>
                </a:solidFill>
                <a:latin typeface="Arial" panose="020B0604020202020204" pitchFamily="34" charset="0"/>
                <a:cs typeface="Arial" panose="020B0604020202020204" pitchFamily="34" charset="0"/>
              </a:rPr>
              <a:t> after us.</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But he answered and said, I am not sent but unto the lost sheep of the house of Israel.</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Then came she and worshipped him, saying, Lord, help me.</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But he answered and said, It is not meet to take the children’s bread, and to cast it to dogs.</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she said, Truth, Lord: yet the dogs eat of the crumbs which fall from their masters’ table.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5E22EBB-829D-4078-BF8D-0D218D4C0991}"/>
              </a:ext>
            </a:extLst>
          </p:cNvPr>
          <p:cNvSpPr/>
          <p:nvPr/>
        </p:nvSpPr>
        <p:spPr>
          <a:xfrm>
            <a:off x="582967" y="4780364"/>
            <a:ext cx="6186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righteous desire did the Canaanite woman have?</a:t>
            </a:r>
          </a:p>
        </p:txBody>
      </p:sp>
      <p:sp>
        <p:nvSpPr>
          <p:cNvPr id="8" name="Rectángulo 7">
            <a:extLst>
              <a:ext uri="{FF2B5EF4-FFF2-40B4-BE49-F238E27FC236}">
                <a16:creationId xmlns:a16="http://schemas.microsoft.com/office/drawing/2014/main" id="{AE3DA9F8-8408-47FC-B13B-C6F4F556FD3D}"/>
              </a:ext>
            </a:extLst>
          </p:cNvPr>
          <p:cNvSpPr/>
          <p:nvPr/>
        </p:nvSpPr>
        <p:spPr>
          <a:xfrm>
            <a:off x="582967" y="5187344"/>
            <a:ext cx="6096000" cy="615553"/>
          </a:xfrm>
          <a:prstGeom prst="rect">
            <a:avLst/>
          </a:prstGeom>
        </p:spPr>
        <p:txBody>
          <a:bodyPr>
            <a:spAutoFit/>
          </a:bodyPr>
          <a:lstStyle/>
          <a:p>
            <a:pPr algn="just"/>
            <a:r>
              <a:rPr lang="en-US" sz="1700" b="1" dirty="0">
                <a:solidFill>
                  <a:schemeClr val="bg1"/>
                </a:solidFill>
                <a:latin typeface="Arial" panose="020B0604020202020204" pitchFamily="34" charset="0"/>
                <a:cs typeface="Arial" panose="020B0604020202020204" pitchFamily="34" charset="0"/>
              </a:rPr>
              <a:t>What did the woman do and say that demonstrated her faith in Jesus Christ?</a:t>
            </a:r>
          </a:p>
        </p:txBody>
      </p:sp>
    </p:spTree>
    <p:extLst>
      <p:ext uri="{BB962C8B-B14F-4D97-AF65-F5344CB8AC3E}">
        <p14:creationId xmlns:p14="http://schemas.microsoft.com/office/powerpoint/2010/main" val="274849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FFA0E2-E3EA-4240-B25C-EB6BF8996867}"/>
              </a:ext>
            </a:extLst>
          </p:cNvPr>
          <p:cNvSpPr/>
          <p:nvPr/>
        </p:nvSpPr>
        <p:spPr>
          <a:xfrm>
            <a:off x="725247" y="950243"/>
            <a:ext cx="1881808"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773F306-3BFB-4317-AFD3-2ECF383E58AE}"/>
              </a:ext>
            </a:extLst>
          </p:cNvPr>
          <p:cNvSpPr/>
          <p:nvPr/>
        </p:nvSpPr>
        <p:spPr>
          <a:xfrm>
            <a:off x="725248" y="1365741"/>
            <a:ext cx="10353570" cy="550371"/>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23D73428-D4B8-4402-B8E1-9DE9226C0539}"/>
              </a:ext>
            </a:extLst>
          </p:cNvPr>
          <p:cNvSpPr/>
          <p:nvPr/>
        </p:nvSpPr>
        <p:spPr>
          <a:xfrm>
            <a:off x="725249" y="968273"/>
            <a:ext cx="1762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15:28</a:t>
            </a:r>
          </a:p>
        </p:txBody>
      </p:sp>
      <p:sp>
        <p:nvSpPr>
          <p:cNvPr id="4" name="Rectángulo 3">
            <a:extLst>
              <a:ext uri="{FF2B5EF4-FFF2-40B4-BE49-F238E27FC236}">
                <a16:creationId xmlns:a16="http://schemas.microsoft.com/office/drawing/2014/main" id="{5DCD33A4-9824-4759-8AC7-CB6C0BBF1968}"/>
              </a:ext>
            </a:extLst>
          </p:cNvPr>
          <p:cNvSpPr/>
          <p:nvPr/>
        </p:nvSpPr>
        <p:spPr>
          <a:xfrm>
            <a:off x="725248" y="1337605"/>
            <a:ext cx="1035357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Then Jesus answered and said unto her, O woman, great is thy faith: be it unto thee even as thou wilt. And her daughter was made whole from that very hour.</a:t>
            </a:r>
          </a:p>
        </p:txBody>
      </p:sp>
      <p:sp>
        <p:nvSpPr>
          <p:cNvPr id="5" name="Rectángulo 4">
            <a:extLst>
              <a:ext uri="{FF2B5EF4-FFF2-40B4-BE49-F238E27FC236}">
                <a16:creationId xmlns:a16="http://schemas.microsoft.com/office/drawing/2014/main" id="{60A02B64-3563-4800-8565-1F2A521E16EC}"/>
              </a:ext>
            </a:extLst>
          </p:cNvPr>
          <p:cNvSpPr/>
          <p:nvPr/>
        </p:nvSpPr>
        <p:spPr>
          <a:xfrm>
            <a:off x="725247" y="2100778"/>
            <a:ext cx="52245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Savior do for this woman? Why?</a:t>
            </a:r>
          </a:p>
        </p:txBody>
      </p:sp>
      <p:sp>
        <p:nvSpPr>
          <p:cNvPr id="6" name="Rectángulo 5">
            <a:extLst>
              <a:ext uri="{FF2B5EF4-FFF2-40B4-BE49-F238E27FC236}">
                <a16:creationId xmlns:a16="http://schemas.microsoft.com/office/drawing/2014/main" id="{7D61280B-1CED-4B3B-BF35-C274606FDB4C}"/>
              </a:ext>
            </a:extLst>
          </p:cNvPr>
          <p:cNvSpPr/>
          <p:nvPr/>
        </p:nvSpPr>
        <p:spPr>
          <a:xfrm>
            <a:off x="-2282995" y="-745517"/>
            <a:ext cx="103535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can happen as we exercise our faith in Jesus Christ? </a:t>
            </a:r>
          </a:p>
        </p:txBody>
      </p:sp>
      <p:sp>
        <p:nvSpPr>
          <p:cNvPr id="7" name="Rectángulo 6">
            <a:extLst>
              <a:ext uri="{FF2B5EF4-FFF2-40B4-BE49-F238E27FC236}">
                <a16:creationId xmlns:a16="http://schemas.microsoft.com/office/drawing/2014/main" id="{A514DB15-AD85-4DBA-ADA2-E9C577B8D106}"/>
              </a:ext>
            </a:extLst>
          </p:cNvPr>
          <p:cNvSpPr/>
          <p:nvPr/>
        </p:nvSpPr>
        <p:spPr>
          <a:xfrm>
            <a:off x="2080591" y="3464891"/>
            <a:ext cx="8030818"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in Jesus Christ, we can receive blessings according to our righteous desires.</a:t>
            </a:r>
          </a:p>
        </p:txBody>
      </p:sp>
      <p:sp>
        <p:nvSpPr>
          <p:cNvPr id="8" name="Rectángulo 7">
            <a:extLst>
              <a:ext uri="{FF2B5EF4-FFF2-40B4-BE49-F238E27FC236}">
                <a16:creationId xmlns:a16="http://schemas.microsoft.com/office/drawing/2014/main" id="{315078F6-A599-4DFA-9D51-098B5C2F3BF3}"/>
              </a:ext>
            </a:extLst>
          </p:cNvPr>
          <p:cNvSpPr/>
          <p:nvPr/>
        </p:nvSpPr>
        <p:spPr>
          <a:xfrm>
            <a:off x="725248" y="4207182"/>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can we do to exercise faith in Jesus Christ?</a:t>
            </a:r>
          </a:p>
        </p:txBody>
      </p:sp>
    </p:spTree>
    <p:extLst>
      <p:ext uri="{BB962C8B-B14F-4D97-AF65-F5344CB8AC3E}">
        <p14:creationId xmlns:p14="http://schemas.microsoft.com/office/powerpoint/2010/main" val="2363307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2.08333E-7 4.07407E-6 L 0.25065 0.48078 " pathEditMode="relative" rAng="0" ptsTypes="AA">
                                      <p:cBhvr>
                                        <p:cTn id="24" dur="2000" fill="hold"/>
                                        <p:tgtEl>
                                          <p:spTgt spid="6"/>
                                        </p:tgtEl>
                                        <p:attrNameLst>
                                          <p:attrName>ppt_x</p:attrName>
                                          <p:attrName>ppt_y</p:attrName>
                                        </p:attrNameLst>
                                      </p:cBhvr>
                                      <p:rCtr x="12526" y="24028"/>
                                    </p:animMotion>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 by="(-#ppt_w*2)" calcmode="lin" valueType="num">
                                      <p:cBhvr rctx="PPT">
                                        <p:cTn id="29" dur="250" autoRev="1" fill="hold">
                                          <p:stCondLst>
                                            <p:cond delay="0"/>
                                          </p:stCondLst>
                                        </p:cTn>
                                        <p:tgtEl>
                                          <p:spTgt spid="7">
                                            <p:txEl>
                                              <p:pRg st="0" end="0"/>
                                            </p:txEl>
                                          </p:spTgt>
                                        </p:tgtEl>
                                        <p:attrNameLst>
                                          <p:attrName>ppt_w</p:attrName>
                                        </p:attrNameLst>
                                      </p:cBhvr>
                                    </p:anim>
                                    <p:anim by="(#ppt_w*0.50)" calcmode="lin" valueType="num">
                                      <p:cBhvr>
                                        <p:cTn id="30" dur="250" decel="50000" autoRev="1" fill="hold">
                                          <p:stCondLst>
                                            <p:cond delay="0"/>
                                          </p:stCondLst>
                                        </p:cTn>
                                        <p:tgtEl>
                                          <p:spTgt spid="7">
                                            <p:txEl>
                                              <p:pRg st="0" end="0"/>
                                            </p:txEl>
                                          </p:spTgt>
                                        </p:tgtEl>
                                        <p:attrNameLst>
                                          <p:attrName>ppt_x</p:attrName>
                                        </p:attrNameLst>
                                      </p:cBhvr>
                                    </p:anim>
                                    <p:anim from="(-#ppt_h/2)" to="(#ppt_y)" calcmode="lin" valueType="num">
                                      <p:cBhvr>
                                        <p:cTn id="31" dur="500" fill="hold">
                                          <p:stCondLst>
                                            <p:cond delay="0"/>
                                          </p:stCondLst>
                                        </p:cTn>
                                        <p:tgtEl>
                                          <p:spTgt spid="7">
                                            <p:txEl>
                                              <p:pRg st="0" end="0"/>
                                            </p:txEl>
                                          </p:spTgt>
                                        </p:tgtEl>
                                        <p:attrNameLst>
                                          <p:attrName>ppt_y</p:attrName>
                                        </p:attrNameLst>
                                      </p:cBhvr>
                                    </p:anim>
                                    <p:animRot by="21600000">
                                      <p:cBhvr>
                                        <p:cTn id="32" dur="500" fill="hold">
                                          <p:stCondLst>
                                            <p:cond delay="0"/>
                                          </p:stCondLst>
                                        </p:cTn>
                                        <p:tgtEl>
                                          <p:spTgt spid="7">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500" fill="hold"/>
                                        <p:tgtEl>
                                          <p:spTgt spid="8"/>
                                        </p:tgtEl>
                                        <p:attrNameLst>
                                          <p:attrName>ppt_w</p:attrName>
                                        </p:attrNameLst>
                                      </p:cBhvr>
                                      <p:tavLst>
                                        <p:tav tm="0">
                                          <p:val>
                                            <p:strVal val="4/3*#ppt_w"/>
                                          </p:val>
                                        </p:tav>
                                        <p:tav tm="100000">
                                          <p:val>
                                            <p:strVal val="#ppt_w"/>
                                          </p:val>
                                        </p:tav>
                                      </p:tavLst>
                                    </p:anim>
                                    <p:anim calcmode="lin" valueType="num">
                                      <p:cBhvr>
                                        <p:cTn id="38" dur="1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esquinas superiores redondeadas 7">
            <a:extLst>
              <a:ext uri="{FF2B5EF4-FFF2-40B4-BE49-F238E27FC236}">
                <a16:creationId xmlns:a16="http://schemas.microsoft.com/office/drawing/2014/main" id="{4317BFC3-EDCC-412A-B8CC-BA5A6FAB669E}"/>
              </a:ext>
            </a:extLst>
          </p:cNvPr>
          <p:cNvSpPr/>
          <p:nvPr/>
        </p:nvSpPr>
        <p:spPr>
          <a:xfrm>
            <a:off x="2332383" y="1748584"/>
            <a:ext cx="7513982" cy="1816251"/>
          </a:xfrm>
          <a:prstGeom prst="round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9A65B2E2-4D3D-42B6-8D9A-20CB0FA4EA89}"/>
              </a:ext>
            </a:extLst>
          </p:cNvPr>
          <p:cNvSpPr/>
          <p:nvPr/>
        </p:nvSpPr>
        <p:spPr>
          <a:xfrm>
            <a:off x="672627" y="968273"/>
            <a:ext cx="6224717"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Dallin H. Oaks of the Quorum of the Twelve Apostles:</a:t>
            </a:r>
          </a:p>
        </p:txBody>
      </p:sp>
      <p:sp>
        <p:nvSpPr>
          <p:cNvPr id="5" name="Rectángulo 4">
            <a:extLst>
              <a:ext uri="{FF2B5EF4-FFF2-40B4-BE49-F238E27FC236}">
                <a16:creationId xmlns:a16="http://schemas.microsoft.com/office/drawing/2014/main" id="{ABCD3526-FD89-41CF-9B28-0CE89CC9BF5E}"/>
              </a:ext>
            </a:extLst>
          </p:cNvPr>
          <p:cNvSpPr/>
          <p:nvPr/>
        </p:nvSpPr>
        <p:spPr>
          <a:xfrm>
            <a:off x="2344615" y="1714103"/>
            <a:ext cx="7502769" cy="1815882"/>
          </a:xfrm>
          <a:prstGeom prst="rect">
            <a:avLst/>
          </a:prstGeom>
        </p:spPr>
        <p:txBody>
          <a:bodyPr wrap="square">
            <a:spAutoFit/>
          </a:bodyPr>
          <a:lstStyle/>
          <a:p>
            <a:pPr algn="ctr" fontAlgn="base"/>
            <a:r>
              <a:rPr lang="en-US" sz="1600" dirty="0">
                <a:solidFill>
                  <a:schemeClr val="bg1"/>
                </a:solidFill>
                <a:latin typeface="Arial" panose="020B0604020202020204" pitchFamily="34" charset="0"/>
                <a:cs typeface="Arial" panose="020B0604020202020204" pitchFamily="34" charset="0"/>
              </a:rPr>
              <a:t>“When we have faith in the Lord Jesus Christ, we must have trust in him. We must trust him enough that we are content to accept his will, knowing that he knows what is best for us. …</a:t>
            </a:r>
          </a:p>
          <a:p>
            <a:pPr algn="ctr" fontAlgn="base"/>
            <a:r>
              <a:rPr lang="en-US" sz="1600" dirty="0">
                <a:solidFill>
                  <a:schemeClr val="bg1"/>
                </a:solidFill>
                <a:latin typeface="Arial" panose="020B0604020202020204" pitchFamily="34" charset="0"/>
                <a:cs typeface="Arial" panose="020B0604020202020204" pitchFamily="34" charset="0"/>
              </a:rPr>
              <a:t>“… Faith, no matter how strong it is, cannot produce a result contrary to the will of him whose power it is. … We cannot have true faith in the Lord without also having complete trust in the Lord’s will and in the Lord’s timing” (“Faith in the Lord Jesus Christ,”</a:t>
            </a:r>
            <a:r>
              <a:rPr lang="en-US" sz="1600" i="1" dirty="0">
                <a:solidFill>
                  <a:schemeClr val="bg1"/>
                </a:solidFill>
                <a:latin typeface="Arial" panose="020B0604020202020204" pitchFamily="34" charset="0"/>
                <a:cs typeface="Arial" panose="020B0604020202020204" pitchFamily="34" charset="0"/>
              </a:rPr>
              <a:t> Ensign, </a:t>
            </a:r>
            <a:r>
              <a:rPr lang="en-US" sz="1600" dirty="0">
                <a:solidFill>
                  <a:schemeClr val="bg1"/>
                </a:solidFill>
                <a:latin typeface="Arial" panose="020B0604020202020204" pitchFamily="34" charset="0"/>
                <a:cs typeface="Arial" panose="020B0604020202020204" pitchFamily="34" charset="0"/>
              </a:rPr>
              <a:t>May 1994, 99, 100).</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C0A7A41-4136-4B30-88FD-269BF8658FB7}"/>
              </a:ext>
            </a:extLst>
          </p:cNvPr>
          <p:cNvSpPr/>
          <p:nvPr/>
        </p:nvSpPr>
        <p:spPr>
          <a:xfrm>
            <a:off x="736984" y="3975446"/>
            <a:ext cx="1034183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Elder </a:t>
            </a:r>
            <a:r>
              <a:rPr lang="en-US" b="1" dirty="0" err="1">
                <a:solidFill>
                  <a:schemeClr val="bg1"/>
                </a:solidFill>
                <a:latin typeface="Arial" panose="020B0604020202020204" pitchFamily="34" charset="0"/>
                <a:cs typeface="Arial" panose="020B0604020202020204" pitchFamily="34" charset="0"/>
              </a:rPr>
              <a:t>Oaks’s</a:t>
            </a:r>
            <a:r>
              <a:rPr lang="en-US" b="1" dirty="0">
                <a:solidFill>
                  <a:schemeClr val="bg1"/>
                </a:solidFill>
                <a:latin typeface="Arial" panose="020B0604020202020204" pitchFamily="34" charset="0"/>
                <a:cs typeface="Arial" panose="020B0604020202020204" pitchFamily="34" charset="0"/>
              </a:rPr>
              <a:t> explanation of what it means to exercise faith in Jesus Christ help us when the Lord does not immediately bless us according to our righteous desires?</a:t>
            </a:r>
          </a:p>
        </p:txBody>
      </p:sp>
      <p:sp>
        <p:nvSpPr>
          <p:cNvPr id="7" name="Rectángulo 6">
            <a:extLst>
              <a:ext uri="{FF2B5EF4-FFF2-40B4-BE49-F238E27FC236}">
                <a16:creationId xmlns:a16="http://schemas.microsoft.com/office/drawing/2014/main" id="{8737CD9C-43F9-4CDB-88A7-A49A6A9D47DA}"/>
              </a:ext>
            </a:extLst>
          </p:cNvPr>
          <p:cNvSpPr/>
          <p:nvPr/>
        </p:nvSpPr>
        <p:spPr>
          <a:xfrm>
            <a:off x="736985" y="4621777"/>
            <a:ext cx="1034183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received your righteous desires (according to the Lord’s will and timing) as you exercised faith in Jesus Christ?</a:t>
            </a:r>
          </a:p>
        </p:txBody>
      </p:sp>
    </p:spTree>
    <p:extLst>
      <p:ext uri="{BB962C8B-B14F-4D97-AF65-F5344CB8AC3E}">
        <p14:creationId xmlns:p14="http://schemas.microsoft.com/office/powerpoint/2010/main" val="102875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2BDDD081-79EB-4D42-BFBE-10E477634FE3}"/>
              </a:ext>
            </a:extLst>
          </p:cNvPr>
          <p:cNvSpPr/>
          <p:nvPr/>
        </p:nvSpPr>
        <p:spPr>
          <a:xfrm>
            <a:off x="847699" y="968273"/>
            <a:ext cx="209544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15:29-39</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398C524A-329F-4500-8F5B-A5F337F9BA2C}"/>
              </a:ext>
            </a:extLst>
          </p:cNvPr>
          <p:cNvSpPr/>
          <p:nvPr/>
        </p:nvSpPr>
        <p:spPr>
          <a:xfrm>
            <a:off x="1947849" y="2367171"/>
            <a:ext cx="8296301" cy="2800767"/>
          </a:xfrm>
          <a:prstGeom prst="rect">
            <a:avLst/>
          </a:prstGeom>
        </p:spPr>
        <p:txBody>
          <a:bodyPr wrap="square">
            <a:spAutoFit/>
          </a:bodyPr>
          <a:lstStyle/>
          <a:p>
            <a:pPr algn="ctr"/>
            <a:r>
              <a:rPr lang="en-US" sz="4400" dirty="0">
                <a:solidFill>
                  <a:schemeClr val="accent5">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“Jesus feeds more than four thousand followers from seven loaves and a few fishes”</a:t>
            </a:r>
          </a:p>
        </p:txBody>
      </p:sp>
    </p:spTree>
    <p:extLst>
      <p:ext uri="{BB962C8B-B14F-4D97-AF65-F5344CB8AC3E}">
        <p14:creationId xmlns:p14="http://schemas.microsoft.com/office/powerpoint/2010/main" val="1600309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pic>
        <p:nvPicPr>
          <p:cNvPr id="2" name="Elementos multimedia en línea 1" title="I am the Bread of Life - Jesus Christ">
            <a:hlinkClick r:id="" action="ppaction://media"/>
            <a:extLst>
              <a:ext uri="{FF2B5EF4-FFF2-40B4-BE49-F238E27FC236}">
                <a16:creationId xmlns:a16="http://schemas.microsoft.com/office/drawing/2014/main" id="{CE35256D-D23A-4B47-A168-21A4DC3D3E2D}"/>
              </a:ext>
            </a:extLst>
          </p:cNvPr>
          <p:cNvPicPr>
            <a:picLocks noRot="1" noChangeAspect="1"/>
          </p:cNvPicPr>
          <p:nvPr>
            <a:videoFile r:link="rId1"/>
          </p:nvPr>
        </p:nvPicPr>
        <p:blipFill>
          <a:blip r:embed="rId3"/>
          <a:stretch>
            <a:fillRect/>
          </a:stretch>
        </p:blipFill>
        <p:spPr>
          <a:xfrm>
            <a:off x="1981200" y="1152939"/>
            <a:ext cx="8256104" cy="4644059"/>
          </a:xfrm>
          <a:prstGeom prst="rect">
            <a:avLst/>
          </a:prstGeom>
        </p:spPr>
      </p:pic>
    </p:spTree>
    <p:extLst>
      <p:ext uri="{BB962C8B-B14F-4D97-AF65-F5344CB8AC3E}">
        <p14:creationId xmlns:p14="http://schemas.microsoft.com/office/powerpoint/2010/main" val="391797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93D9DF13-0A4E-412B-805F-3D2FD7E795D0}"/>
              </a:ext>
            </a:extLst>
          </p:cNvPr>
          <p:cNvSpPr/>
          <p:nvPr/>
        </p:nvSpPr>
        <p:spPr>
          <a:xfrm>
            <a:off x="4048003" y="2921168"/>
            <a:ext cx="4095993" cy="1015663"/>
          </a:xfrm>
          <a:prstGeom prst="rect">
            <a:avLst/>
          </a:prstGeom>
        </p:spPr>
        <p:txBody>
          <a:bodyPr wrap="none">
            <a:spAutoFit/>
          </a:bodyPr>
          <a:lstStyle/>
          <a:p>
            <a:pPr fontAlgn="base"/>
            <a:r>
              <a:rPr lang="en-US" sz="6000" b="1" dirty="0">
                <a:solidFill>
                  <a:schemeClr val="bg1"/>
                </a:solidFill>
                <a:latin typeface="Times New Roman" panose="02020603050405020304" pitchFamily="18" charset="0"/>
                <a:cs typeface="Times New Roman" panose="02020603050405020304" pitchFamily="18" charset="0"/>
              </a:rPr>
              <a:t>Matthew 15</a:t>
            </a:r>
            <a:endParaRPr lang="en-US" sz="60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357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691DE755-9570-48C4-B845-B22F08BBDFC6}"/>
              </a:ext>
            </a:extLst>
          </p:cNvPr>
          <p:cNvSpPr/>
          <p:nvPr/>
        </p:nvSpPr>
        <p:spPr>
          <a:xfrm>
            <a:off x="976547"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15:1-20</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FA65AF4-E162-4B3B-AC57-E3F5172D113E}"/>
              </a:ext>
            </a:extLst>
          </p:cNvPr>
          <p:cNvSpPr/>
          <p:nvPr/>
        </p:nvSpPr>
        <p:spPr>
          <a:xfrm>
            <a:off x="1698674" y="2136338"/>
            <a:ext cx="8794652" cy="2585323"/>
          </a:xfrm>
          <a:prstGeom prst="rect">
            <a:avLst/>
          </a:prstGeom>
        </p:spPr>
        <p:txBody>
          <a:bodyPr wrap="square">
            <a:spAutoFit/>
          </a:bodyPr>
          <a:lstStyle/>
          <a:p>
            <a:pPr algn="ctr"/>
            <a:r>
              <a:rPr lang="en-US" sz="5400" dirty="0">
                <a:solidFill>
                  <a:schemeClr val="accent1">
                    <a:lumMod val="50000"/>
                  </a:schemeClr>
                </a:solidFill>
                <a:latin typeface="Tw Cen MT Condensed" panose="020B0606020104020203" pitchFamily="34" charset="0"/>
              </a:rPr>
              <a:t>“The scribes and Pharisees ask why Jesus’s disciples do not wash their hands before they eat”</a:t>
            </a:r>
          </a:p>
        </p:txBody>
      </p:sp>
    </p:spTree>
    <p:extLst>
      <p:ext uri="{BB962C8B-B14F-4D97-AF65-F5344CB8AC3E}">
        <p14:creationId xmlns:p14="http://schemas.microsoft.com/office/powerpoint/2010/main" val="2319876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esquinas diagonales redondeadas 7">
            <a:extLst>
              <a:ext uri="{FF2B5EF4-FFF2-40B4-BE49-F238E27FC236}">
                <a16:creationId xmlns:a16="http://schemas.microsoft.com/office/drawing/2014/main" id="{DCA21FF5-22E7-44FC-B860-469B79D7CCDE}"/>
              </a:ext>
            </a:extLst>
          </p:cNvPr>
          <p:cNvSpPr/>
          <p:nvPr/>
        </p:nvSpPr>
        <p:spPr>
          <a:xfrm>
            <a:off x="4982818" y="2324243"/>
            <a:ext cx="6096000" cy="1323439"/>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6A714301-8154-4409-89F9-96FBF961025C}"/>
              </a:ext>
            </a:extLst>
          </p:cNvPr>
          <p:cNvSpPr/>
          <p:nvPr/>
        </p:nvSpPr>
        <p:spPr>
          <a:xfrm>
            <a:off x="4982818" y="2336635"/>
            <a:ext cx="6096000" cy="1323439"/>
          </a:xfrm>
          <a:prstGeom prst="rect">
            <a:avLst/>
          </a:prstGeom>
        </p:spPr>
        <p:txBody>
          <a:bodyPr>
            <a:spAutoFit/>
          </a:bodyPr>
          <a:lstStyle/>
          <a:p>
            <a:pPr algn="just"/>
            <a:r>
              <a:rPr lang="en-US" sz="1600" b="1" dirty="0">
                <a:solidFill>
                  <a:srgbClr val="212225"/>
                </a:solidFill>
                <a:latin typeface="Arial" panose="020B0604020202020204" pitchFamily="34" charset="0"/>
                <a:cs typeface="Arial" panose="020B0604020202020204" pitchFamily="34" charset="0"/>
              </a:rPr>
              <a:t>2) </a:t>
            </a:r>
            <a:r>
              <a:rPr lang="en-US" sz="1600" dirty="0">
                <a:solidFill>
                  <a:srgbClr val="212225"/>
                </a:solidFill>
                <a:latin typeface="Arial" panose="020B0604020202020204" pitchFamily="34" charset="0"/>
                <a:cs typeface="Arial" panose="020B0604020202020204" pitchFamily="34" charset="0"/>
              </a:rPr>
              <a:t>A young man belongs to a Latter-day Saint family that loves sporting events. When popular sporting events are shown on television, the family routinely sets aside family prayer, scripture study, family home evening, and Sunday Church meetings in order to watch the events.</a:t>
            </a:r>
            <a:endParaRPr lang="en-US" sz="16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D989A82-592C-4BCF-A461-1D54779D756D}"/>
              </a:ext>
            </a:extLst>
          </p:cNvPr>
          <p:cNvSpPr/>
          <p:nvPr/>
        </p:nvSpPr>
        <p:spPr>
          <a:xfrm>
            <a:off x="3599162" y="5364882"/>
            <a:ext cx="49936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these scenarios have in common? </a:t>
            </a:r>
          </a:p>
        </p:txBody>
      </p:sp>
      <p:sp>
        <p:nvSpPr>
          <p:cNvPr id="9" name="Rectángulo: esquinas diagonales redondeadas 8">
            <a:extLst>
              <a:ext uri="{FF2B5EF4-FFF2-40B4-BE49-F238E27FC236}">
                <a16:creationId xmlns:a16="http://schemas.microsoft.com/office/drawing/2014/main" id="{3B7DB2AA-0F37-457D-904F-8A6F1361C70F}"/>
              </a:ext>
            </a:extLst>
          </p:cNvPr>
          <p:cNvSpPr/>
          <p:nvPr/>
        </p:nvSpPr>
        <p:spPr>
          <a:xfrm>
            <a:off x="975003" y="3716611"/>
            <a:ext cx="6096000" cy="1323439"/>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diagonales redondeadas 6">
            <a:extLst>
              <a:ext uri="{FF2B5EF4-FFF2-40B4-BE49-F238E27FC236}">
                <a16:creationId xmlns:a16="http://schemas.microsoft.com/office/drawing/2014/main" id="{1D833088-F5D4-4198-84C7-C016C28C7466}"/>
              </a:ext>
            </a:extLst>
          </p:cNvPr>
          <p:cNvSpPr/>
          <p:nvPr/>
        </p:nvSpPr>
        <p:spPr>
          <a:xfrm>
            <a:off x="951913" y="931875"/>
            <a:ext cx="6096000" cy="1323439"/>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DC98266C-C435-4A23-B89A-F312AE717A64}"/>
              </a:ext>
            </a:extLst>
          </p:cNvPr>
          <p:cNvSpPr/>
          <p:nvPr/>
        </p:nvSpPr>
        <p:spPr>
          <a:xfrm>
            <a:off x="951913" y="931875"/>
            <a:ext cx="6096000" cy="1323439"/>
          </a:xfrm>
          <a:prstGeom prst="rect">
            <a:avLst/>
          </a:prstGeom>
        </p:spPr>
        <p:txBody>
          <a:bodyPr>
            <a:spAutoFit/>
          </a:bodyPr>
          <a:lstStyle/>
          <a:p>
            <a:pPr algn="just"/>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 young woman is encouraged by her friends to wear an inappropriate outfit to a school dance. The young woman knows that the outfit does not meet the Lord’s standards of modesty, even though it is generally accepted in her culture to wear outfits like it.</a:t>
            </a:r>
          </a:p>
        </p:txBody>
      </p:sp>
      <p:sp>
        <p:nvSpPr>
          <p:cNvPr id="5" name="Rectángulo 4">
            <a:extLst>
              <a:ext uri="{FF2B5EF4-FFF2-40B4-BE49-F238E27FC236}">
                <a16:creationId xmlns:a16="http://schemas.microsoft.com/office/drawing/2014/main" id="{DA26CC3F-0D80-4CA5-A552-8902CB823F34}"/>
              </a:ext>
            </a:extLst>
          </p:cNvPr>
          <p:cNvSpPr/>
          <p:nvPr/>
        </p:nvSpPr>
        <p:spPr>
          <a:xfrm>
            <a:off x="951913" y="3716610"/>
            <a:ext cx="6096000" cy="1323439"/>
          </a:xfrm>
          <a:prstGeom prst="rect">
            <a:avLst/>
          </a:prstGeom>
        </p:spPr>
        <p:txBody>
          <a:bodyPr>
            <a:spAutoFit/>
          </a:bodyPr>
          <a:lstStyle/>
          <a:p>
            <a:pPr algn="just"/>
            <a:r>
              <a:rPr lang="en-US" sz="1600" b="1" dirty="0">
                <a:solidFill>
                  <a:srgbClr val="212225"/>
                </a:solidFill>
                <a:latin typeface="Arial" panose="020B0604020202020204" pitchFamily="34" charset="0"/>
                <a:cs typeface="Arial" panose="020B0604020202020204" pitchFamily="34" charset="0"/>
              </a:rPr>
              <a:t>3) </a:t>
            </a:r>
            <a:r>
              <a:rPr lang="en-US" sz="1600" dirty="0">
                <a:solidFill>
                  <a:srgbClr val="212225"/>
                </a:solidFill>
                <a:latin typeface="Arial" panose="020B0604020202020204" pitchFamily="34" charset="0"/>
                <a:cs typeface="Arial" panose="020B0604020202020204" pitchFamily="34" charset="0"/>
              </a:rPr>
              <a:t>A young couple is preparing for marriage. They live in a place where it is widely accepted to participate in premarital sexual relations. Some people have told this couple that they are old-fashioned and odd because they are waiting to be married before engaging in sexual intimacy.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292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ppt_x"/>
                                          </p:val>
                                        </p:tav>
                                        <p:tav tm="100000">
                                          <p:val>
                                            <p:strVal val="#ppt_x"/>
                                          </p:val>
                                        </p:tav>
                                      </p:tavLst>
                                    </p:anim>
                                    <p:anim calcmode="lin" valueType="num">
                                      <p:cBhvr additive="base">
                                        <p:cTn id="28"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P spid="9" grpId="0" animBg="1"/>
      <p:bldP spid="7" grpId="0" animBg="1"/>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0104AEA-9826-4583-882B-8F9638CC5AF6}"/>
              </a:ext>
            </a:extLst>
          </p:cNvPr>
          <p:cNvSpPr/>
          <p:nvPr/>
        </p:nvSpPr>
        <p:spPr>
          <a:xfrm>
            <a:off x="850421" y="1007143"/>
            <a:ext cx="2093038"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FA20062-6231-40E4-B6F1-68517707F5C0}"/>
              </a:ext>
            </a:extLst>
          </p:cNvPr>
          <p:cNvSpPr/>
          <p:nvPr/>
        </p:nvSpPr>
        <p:spPr>
          <a:xfrm>
            <a:off x="850421" y="1387539"/>
            <a:ext cx="10174919" cy="1377460"/>
          </a:xfrm>
          <a:prstGeom prst="roundRect">
            <a:avLst>
              <a:gd name="adj" fmla="val 616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540AA079-D319-4CAC-9630-8F352417366C}"/>
              </a:ext>
            </a:extLst>
          </p:cNvPr>
          <p:cNvSpPr/>
          <p:nvPr/>
        </p:nvSpPr>
        <p:spPr>
          <a:xfrm>
            <a:off x="977457" y="1008744"/>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15:1-3</a:t>
            </a:r>
          </a:p>
        </p:txBody>
      </p:sp>
      <p:sp>
        <p:nvSpPr>
          <p:cNvPr id="4" name="Rectángulo 3">
            <a:extLst>
              <a:ext uri="{FF2B5EF4-FFF2-40B4-BE49-F238E27FC236}">
                <a16:creationId xmlns:a16="http://schemas.microsoft.com/office/drawing/2014/main" id="{D08D0595-40DD-43AA-9F7B-F2C39F2C1709}"/>
              </a:ext>
            </a:extLst>
          </p:cNvPr>
          <p:cNvSpPr/>
          <p:nvPr/>
        </p:nvSpPr>
        <p:spPr>
          <a:xfrm>
            <a:off x="850421" y="2999599"/>
            <a:ext cx="5921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tradition were Jesus’s disciples not following?</a:t>
            </a:r>
          </a:p>
        </p:txBody>
      </p:sp>
      <p:sp>
        <p:nvSpPr>
          <p:cNvPr id="5" name="Rectángulo 4">
            <a:extLst>
              <a:ext uri="{FF2B5EF4-FFF2-40B4-BE49-F238E27FC236}">
                <a16:creationId xmlns:a16="http://schemas.microsoft.com/office/drawing/2014/main" id="{14EE42E7-4602-4DA2-A26D-979D0D3ADFE4}"/>
              </a:ext>
            </a:extLst>
          </p:cNvPr>
          <p:cNvSpPr/>
          <p:nvPr/>
        </p:nvSpPr>
        <p:spPr>
          <a:xfrm>
            <a:off x="850421" y="1337605"/>
            <a:ext cx="1009424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came to Jesus scribes and Pharisees, which were of Jerusalem,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Why do thy disciples transgress the tradition of the elders? for they wash not their hands when they eat bread.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But he answered and said unto them, Why do ye also transgress the commandment of God by your tradition?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7F34083-C6EE-43FB-ACA5-CA32E2325D8F}"/>
              </a:ext>
            </a:extLst>
          </p:cNvPr>
          <p:cNvSpPr/>
          <p:nvPr/>
        </p:nvSpPr>
        <p:spPr>
          <a:xfrm>
            <a:off x="850421" y="3396737"/>
            <a:ext cx="100942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say the scribes and Pharisees were doing by participating in their traditions?</a:t>
            </a:r>
          </a:p>
        </p:txBody>
      </p:sp>
    </p:spTree>
    <p:extLst>
      <p:ext uri="{BB962C8B-B14F-4D97-AF65-F5344CB8AC3E}">
        <p14:creationId xmlns:p14="http://schemas.microsoft.com/office/powerpoint/2010/main" val="414167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E360C99-3DD8-4797-856A-15623DF14037}"/>
              </a:ext>
            </a:extLst>
          </p:cNvPr>
          <p:cNvSpPr/>
          <p:nvPr/>
        </p:nvSpPr>
        <p:spPr>
          <a:xfrm>
            <a:off x="960901" y="968273"/>
            <a:ext cx="1881808"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E9A5102-A1D4-449D-90FE-786FC7CE61A0}"/>
              </a:ext>
            </a:extLst>
          </p:cNvPr>
          <p:cNvSpPr/>
          <p:nvPr/>
        </p:nvSpPr>
        <p:spPr>
          <a:xfrm>
            <a:off x="960901" y="1337605"/>
            <a:ext cx="10174919" cy="1200329"/>
          </a:xfrm>
          <a:prstGeom prst="roundRect">
            <a:avLst>
              <a:gd name="adj" fmla="val 616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B33EF876-F2A0-4720-A1B9-111171BA50C3}"/>
              </a:ext>
            </a:extLst>
          </p:cNvPr>
          <p:cNvSpPr/>
          <p:nvPr/>
        </p:nvSpPr>
        <p:spPr>
          <a:xfrm>
            <a:off x="977030" y="968273"/>
            <a:ext cx="1838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15:7-9</a:t>
            </a:r>
          </a:p>
        </p:txBody>
      </p:sp>
      <p:sp>
        <p:nvSpPr>
          <p:cNvPr id="4" name="Rectángulo 3">
            <a:extLst>
              <a:ext uri="{FF2B5EF4-FFF2-40B4-BE49-F238E27FC236}">
                <a16:creationId xmlns:a16="http://schemas.microsoft.com/office/drawing/2014/main" id="{70E8D29B-C2DD-4F49-BA14-C2EEBF57ABFB}"/>
              </a:ext>
            </a:extLst>
          </p:cNvPr>
          <p:cNvSpPr/>
          <p:nvPr/>
        </p:nvSpPr>
        <p:spPr>
          <a:xfrm>
            <a:off x="977030" y="1337605"/>
            <a:ext cx="1010178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Ye hypocrites, well did Esaias prophesy of you, saying,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This people draweth nigh unto me with their mouth, and honoureth me with their lips; but their heart is far from me.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in vain they do worship me, teaching for doctrines the commandments of 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8239828-C6DE-44EB-915D-F777FC3068D4}"/>
              </a:ext>
            </a:extLst>
          </p:cNvPr>
          <p:cNvSpPr/>
          <p:nvPr/>
        </p:nvSpPr>
        <p:spPr>
          <a:xfrm>
            <a:off x="977030" y="2722600"/>
            <a:ext cx="61093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the scribes and Pharisees led people to do?</a:t>
            </a:r>
          </a:p>
        </p:txBody>
      </p:sp>
      <p:sp>
        <p:nvSpPr>
          <p:cNvPr id="6" name="Rectángulo 5">
            <a:extLst>
              <a:ext uri="{FF2B5EF4-FFF2-40B4-BE49-F238E27FC236}">
                <a16:creationId xmlns:a16="http://schemas.microsoft.com/office/drawing/2014/main" id="{3B4BBC4A-F65B-4911-99C6-520EC60076A4}"/>
              </a:ext>
            </a:extLst>
          </p:cNvPr>
          <p:cNvSpPr/>
          <p:nvPr/>
        </p:nvSpPr>
        <p:spPr>
          <a:xfrm>
            <a:off x="990394" y="3119738"/>
            <a:ext cx="100884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we must do if we desire to draw near to God?</a:t>
            </a:r>
          </a:p>
        </p:txBody>
      </p:sp>
      <p:sp>
        <p:nvSpPr>
          <p:cNvPr id="7" name="Rectángulo 6">
            <a:extLst>
              <a:ext uri="{FF2B5EF4-FFF2-40B4-BE49-F238E27FC236}">
                <a16:creationId xmlns:a16="http://schemas.microsoft.com/office/drawing/2014/main" id="{E1E3B4F0-C9F6-4616-8034-644C12B53502}"/>
              </a:ext>
            </a:extLst>
          </p:cNvPr>
          <p:cNvSpPr/>
          <p:nvPr/>
        </p:nvSpPr>
        <p:spPr>
          <a:xfrm>
            <a:off x="977029" y="3793875"/>
            <a:ext cx="10101787"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desire to draw near to God, we must place His commandments above any traditions and customs we may have.</a:t>
            </a:r>
          </a:p>
        </p:txBody>
      </p:sp>
      <p:sp>
        <p:nvSpPr>
          <p:cNvPr id="8" name="Rectángulo 7">
            <a:extLst>
              <a:ext uri="{FF2B5EF4-FFF2-40B4-BE49-F238E27FC236}">
                <a16:creationId xmlns:a16="http://schemas.microsoft.com/office/drawing/2014/main" id="{F37A6FB8-72E9-478E-844C-7F8788E53416}"/>
              </a:ext>
            </a:extLst>
          </p:cNvPr>
          <p:cNvSpPr/>
          <p:nvPr/>
        </p:nvSpPr>
        <p:spPr>
          <a:xfrm>
            <a:off x="977029" y="4495818"/>
            <a:ext cx="1010178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could the individual or individuals in this scenario do to obey God’s commandments?</a:t>
            </a:r>
          </a:p>
        </p:txBody>
      </p:sp>
      <p:sp>
        <p:nvSpPr>
          <p:cNvPr id="9" name="Rectángulo 8">
            <a:extLst>
              <a:ext uri="{FF2B5EF4-FFF2-40B4-BE49-F238E27FC236}">
                <a16:creationId xmlns:a16="http://schemas.microsoft.com/office/drawing/2014/main" id="{B9DA3196-D850-4F07-93AD-F2AD4F546922}"/>
              </a:ext>
            </a:extLst>
          </p:cNvPr>
          <p:cNvSpPr/>
          <p:nvPr/>
        </p:nvSpPr>
        <p:spPr>
          <a:xfrm>
            <a:off x="977029" y="4915039"/>
            <a:ext cx="874374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doing this help the individual or individuals draw nearer to God?</a:t>
            </a:r>
          </a:p>
        </p:txBody>
      </p:sp>
      <p:sp>
        <p:nvSpPr>
          <p:cNvPr id="10" name="Rectángulo 9">
            <a:extLst>
              <a:ext uri="{FF2B5EF4-FFF2-40B4-BE49-F238E27FC236}">
                <a16:creationId xmlns:a16="http://schemas.microsoft.com/office/drawing/2014/main" id="{7FDA534E-031E-4747-978F-913A9802CFA3}"/>
              </a:ext>
            </a:extLst>
          </p:cNvPr>
          <p:cNvSpPr/>
          <p:nvPr/>
        </p:nvSpPr>
        <p:spPr>
          <a:xfrm>
            <a:off x="990395" y="5374824"/>
            <a:ext cx="100884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chosen to obey God’s commandments rather than participate in a commonly accepted tradition or custom?</a:t>
            </a:r>
          </a:p>
        </p:txBody>
      </p:sp>
    </p:spTree>
    <p:extLst>
      <p:ext uri="{BB962C8B-B14F-4D97-AF65-F5344CB8AC3E}">
        <p14:creationId xmlns:p14="http://schemas.microsoft.com/office/powerpoint/2010/main" val="262391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
                                        <p:tgtEl>
                                          <p:spTgt spid="6"/>
                                        </p:tgtEl>
                                      </p:cBhvr>
                                    </p:animEffect>
                                    <p:anim calcmode="lin" valueType="num">
                                      <p:cBhvr>
                                        <p:cTn id="15" dur="400" fill="hold"/>
                                        <p:tgtEl>
                                          <p:spTgt spid="6"/>
                                        </p:tgtEl>
                                        <p:attrNameLst>
                                          <p:attrName>ppt_x</p:attrName>
                                        </p:attrNameLst>
                                      </p:cBhvr>
                                      <p:tavLst>
                                        <p:tav tm="0">
                                          <p:val>
                                            <p:strVal val="#ppt_x"/>
                                          </p:val>
                                        </p:tav>
                                        <p:tav tm="100000">
                                          <p:val>
                                            <p:strVal val="#ppt_x"/>
                                          </p:val>
                                        </p:tav>
                                      </p:tavLst>
                                    </p:anim>
                                    <p:anim calcmode="lin" valueType="num">
                                      <p:cBhvr>
                                        <p:cTn id="16" dur="400" fill="hold"/>
                                        <p:tgtEl>
                                          <p:spTgt spid="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8)">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52165CA-2EC8-42B6-B114-951660581CC7}"/>
              </a:ext>
            </a:extLst>
          </p:cNvPr>
          <p:cNvSpPr/>
          <p:nvPr/>
        </p:nvSpPr>
        <p:spPr>
          <a:xfrm>
            <a:off x="1013909" y="3045765"/>
            <a:ext cx="2036796"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73F25016-B376-4EC3-8713-56B0FEAB24F8}"/>
              </a:ext>
            </a:extLst>
          </p:cNvPr>
          <p:cNvSpPr/>
          <p:nvPr/>
        </p:nvSpPr>
        <p:spPr>
          <a:xfrm>
            <a:off x="960901" y="968273"/>
            <a:ext cx="2089804"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D0D56DD1-7EBF-4D0E-8362-B267D7478191}"/>
              </a:ext>
            </a:extLst>
          </p:cNvPr>
          <p:cNvSpPr/>
          <p:nvPr/>
        </p:nvSpPr>
        <p:spPr>
          <a:xfrm>
            <a:off x="1013910" y="3449853"/>
            <a:ext cx="10174919" cy="1641140"/>
          </a:xfrm>
          <a:prstGeom prst="roundRect">
            <a:avLst>
              <a:gd name="adj" fmla="val 616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B91D02B-E24C-4332-82B7-5FA7A5A0E4E1}"/>
              </a:ext>
            </a:extLst>
          </p:cNvPr>
          <p:cNvSpPr/>
          <p:nvPr/>
        </p:nvSpPr>
        <p:spPr>
          <a:xfrm>
            <a:off x="960901" y="1337605"/>
            <a:ext cx="10174919" cy="863261"/>
          </a:xfrm>
          <a:prstGeom prst="roundRect">
            <a:avLst>
              <a:gd name="adj" fmla="val 6164"/>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151658EF-299D-469C-B092-1CABF4D0F1DC}"/>
              </a:ext>
            </a:extLst>
          </p:cNvPr>
          <p:cNvSpPr/>
          <p:nvPr/>
        </p:nvSpPr>
        <p:spPr>
          <a:xfrm>
            <a:off x="903899" y="968273"/>
            <a:ext cx="2146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15:10-11 </a:t>
            </a:r>
          </a:p>
        </p:txBody>
      </p:sp>
      <p:sp>
        <p:nvSpPr>
          <p:cNvPr id="4" name="Rectángulo 3">
            <a:extLst>
              <a:ext uri="{FF2B5EF4-FFF2-40B4-BE49-F238E27FC236}">
                <a16:creationId xmlns:a16="http://schemas.microsoft.com/office/drawing/2014/main" id="{33D7778A-1358-44B2-9627-7BBDF2688C73}"/>
              </a:ext>
            </a:extLst>
          </p:cNvPr>
          <p:cNvSpPr/>
          <p:nvPr/>
        </p:nvSpPr>
        <p:spPr>
          <a:xfrm>
            <a:off x="903898" y="1337605"/>
            <a:ext cx="10174919"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he called the multitude, and said unto them, Hear, and understand: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Not that which goeth into the mouth defileth a man; but that which cometh out of the mouth, this defileth a man.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6675836-EC00-4BC2-8D4B-5405C84249AB}"/>
              </a:ext>
            </a:extLst>
          </p:cNvPr>
          <p:cNvSpPr/>
          <p:nvPr/>
        </p:nvSpPr>
        <p:spPr>
          <a:xfrm>
            <a:off x="903898" y="2445601"/>
            <a:ext cx="40575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Savior say defiles us?</a:t>
            </a:r>
          </a:p>
        </p:txBody>
      </p:sp>
      <p:sp>
        <p:nvSpPr>
          <p:cNvPr id="6" name="Rectángulo 5">
            <a:extLst>
              <a:ext uri="{FF2B5EF4-FFF2-40B4-BE49-F238E27FC236}">
                <a16:creationId xmlns:a16="http://schemas.microsoft.com/office/drawing/2014/main" id="{4C74FBE6-9F19-4988-A737-59AC839F04F2}"/>
              </a:ext>
            </a:extLst>
          </p:cNvPr>
          <p:cNvSpPr/>
          <p:nvPr/>
        </p:nvSpPr>
        <p:spPr>
          <a:xfrm>
            <a:off x="960901" y="3059668"/>
            <a:ext cx="21595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15:17-20.</a:t>
            </a:r>
          </a:p>
        </p:txBody>
      </p:sp>
      <p:sp>
        <p:nvSpPr>
          <p:cNvPr id="7" name="Rectángulo 6">
            <a:extLst>
              <a:ext uri="{FF2B5EF4-FFF2-40B4-BE49-F238E27FC236}">
                <a16:creationId xmlns:a16="http://schemas.microsoft.com/office/drawing/2014/main" id="{0B0D6BC2-D610-41AB-8484-2B081276BBDA}"/>
              </a:ext>
            </a:extLst>
          </p:cNvPr>
          <p:cNvSpPr/>
          <p:nvPr/>
        </p:nvSpPr>
        <p:spPr>
          <a:xfrm>
            <a:off x="1013911" y="3429000"/>
            <a:ext cx="10064906"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17 </a:t>
            </a:r>
            <a:r>
              <a:rPr lang="en-US" sz="1700" dirty="0">
                <a:solidFill>
                  <a:schemeClr val="bg1"/>
                </a:solidFill>
                <a:latin typeface="Arial" panose="020B0604020202020204" pitchFamily="34" charset="0"/>
                <a:cs typeface="Arial" panose="020B0604020202020204" pitchFamily="34" charset="0"/>
              </a:rPr>
              <a:t>Do not ye yet understand, that whatsoever </a:t>
            </a:r>
            <a:r>
              <a:rPr lang="en-US" sz="1700" dirty="0" err="1">
                <a:solidFill>
                  <a:schemeClr val="bg1"/>
                </a:solidFill>
                <a:latin typeface="Arial" panose="020B0604020202020204" pitchFamily="34" charset="0"/>
                <a:cs typeface="Arial" panose="020B0604020202020204" pitchFamily="34" charset="0"/>
              </a:rPr>
              <a:t>entereth</a:t>
            </a:r>
            <a:r>
              <a:rPr lang="en-US" sz="1700" dirty="0">
                <a:solidFill>
                  <a:schemeClr val="bg1"/>
                </a:solidFill>
                <a:latin typeface="Arial" panose="020B0604020202020204" pitchFamily="34" charset="0"/>
                <a:cs typeface="Arial" panose="020B0604020202020204" pitchFamily="34" charset="0"/>
              </a:rPr>
              <a:t> in at the mouth goeth into the belly, and is cast out into the draught?</a:t>
            </a:r>
          </a:p>
          <a:p>
            <a:pPr algn="just" fontAlgn="base"/>
            <a:r>
              <a:rPr lang="en-US" sz="1700" b="1" dirty="0">
                <a:solidFill>
                  <a:schemeClr val="bg1"/>
                </a:solidFill>
                <a:latin typeface="Arial" panose="020B0604020202020204" pitchFamily="34" charset="0"/>
                <a:cs typeface="Arial" panose="020B0604020202020204" pitchFamily="34" charset="0"/>
              </a:rPr>
              <a:t>18 </a:t>
            </a:r>
            <a:r>
              <a:rPr lang="en-US" sz="1700" dirty="0">
                <a:solidFill>
                  <a:schemeClr val="bg1"/>
                </a:solidFill>
                <a:latin typeface="Arial" panose="020B0604020202020204" pitchFamily="34" charset="0"/>
                <a:cs typeface="Arial" panose="020B0604020202020204" pitchFamily="34" charset="0"/>
              </a:rPr>
              <a:t>But those things which proceed out of the mouth come forth from the heart; and they defile the man.</a:t>
            </a:r>
          </a:p>
          <a:p>
            <a:pPr algn="just" fontAlgn="base"/>
            <a:r>
              <a:rPr lang="en-US" sz="1700" b="1" dirty="0">
                <a:solidFill>
                  <a:schemeClr val="bg1"/>
                </a:solidFill>
                <a:latin typeface="Arial" panose="020B0604020202020204" pitchFamily="34" charset="0"/>
                <a:cs typeface="Arial" panose="020B0604020202020204" pitchFamily="34" charset="0"/>
              </a:rPr>
              <a:t>19 </a:t>
            </a:r>
            <a:r>
              <a:rPr lang="en-US" sz="1700" dirty="0">
                <a:solidFill>
                  <a:schemeClr val="bg1"/>
                </a:solidFill>
                <a:latin typeface="Arial" panose="020B0604020202020204" pitchFamily="34" charset="0"/>
                <a:cs typeface="Arial" panose="020B0604020202020204" pitchFamily="34" charset="0"/>
              </a:rPr>
              <a:t>For out of the heart proceed evil thoughts, murders, adulteries, fornications, thefts, false witness, blasphemies:</a:t>
            </a:r>
          </a:p>
          <a:p>
            <a:pPr algn="just" fontAlgn="base"/>
            <a:r>
              <a:rPr lang="en-US" sz="1700" b="1" dirty="0">
                <a:solidFill>
                  <a:schemeClr val="bg1"/>
                </a:solidFill>
                <a:latin typeface="Arial" panose="020B0604020202020204" pitchFamily="34" charset="0"/>
                <a:cs typeface="Arial" panose="020B0604020202020204" pitchFamily="34" charset="0"/>
              </a:rPr>
              <a:t>20 </a:t>
            </a:r>
            <a:r>
              <a:rPr lang="en-US" sz="1700" dirty="0">
                <a:solidFill>
                  <a:schemeClr val="bg1"/>
                </a:solidFill>
                <a:latin typeface="Arial" panose="020B0604020202020204" pitchFamily="34" charset="0"/>
                <a:cs typeface="Arial" panose="020B0604020202020204" pitchFamily="34" charset="0"/>
              </a:rPr>
              <a:t>These are the things which defile a man: but to eat with unwashen hands defileth not a man.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747B6B3-009A-4D7A-9383-CE4653440CAE}"/>
              </a:ext>
            </a:extLst>
          </p:cNvPr>
          <p:cNvSpPr/>
          <p:nvPr/>
        </p:nvSpPr>
        <p:spPr>
          <a:xfrm>
            <a:off x="1013909" y="5212618"/>
            <a:ext cx="10064905"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the Savior mean when He said, “That which cometh out of the mouth … defileth a man”?</a:t>
            </a:r>
          </a:p>
        </p:txBody>
      </p:sp>
    </p:spTree>
    <p:extLst>
      <p:ext uri="{BB962C8B-B14F-4D97-AF65-F5344CB8AC3E}">
        <p14:creationId xmlns:p14="http://schemas.microsoft.com/office/powerpoint/2010/main" val="226058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entr" presetSubtype="2"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500" fill="hold"/>
                                        <p:tgtEl>
                                          <p:spTgt spid="12"/>
                                        </p:tgtEl>
                                        <p:attrNameLst>
                                          <p:attrName>ppt_x</p:attrName>
                                        </p:attrNameLst>
                                      </p:cBhvr>
                                      <p:tavLst>
                                        <p:tav tm="0">
                                          <p:val>
                                            <p:strVal val="#ppt_x+#ppt_w/2"/>
                                          </p:val>
                                        </p:tav>
                                        <p:tav tm="100000">
                                          <p:val>
                                            <p:strVal val="#ppt_x"/>
                                          </p:val>
                                        </p:tav>
                                      </p:tavLst>
                                    </p:anim>
                                    <p:anim calcmode="lin" valueType="num">
                                      <p:cBhvr>
                                        <p:cTn id="12" dur="1500" fill="hold"/>
                                        <p:tgtEl>
                                          <p:spTgt spid="12"/>
                                        </p:tgtEl>
                                        <p:attrNameLst>
                                          <p:attrName>ppt_y</p:attrName>
                                        </p:attrNameLst>
                                      </p:cBhvr>
                                      <p:tavLst>
                                        <p:tav tm="0">
                                          <p:val>
                                            <p:strVal val="#ppt_y"/>
                                          </p:val>
                                        </p:tav>
                                        <p:tav tm="100000">
                                          <p:val>
                                            <p:strVal val="#ppt_y"/>
                                          </p:val>
                                        </p:tav>
                                      </p:tavLst>
                                    </p:anim>
                                    <p:anim calcmode="lin" valueType="num">
                                      <p:cBhvr>
                                        <p:cTn id="13" dur="1500" fill="hold"/>
                                        <p:tgtEl>
                                          <p:spTgt spid="12"/>
                                        </p:tgtEl>
                                        <p:attrNameLst>
                                          <p:attrName>ppt_w</p:attrName>
                                        </p:attrNameLst>
                                      </p:cBhvr>
                                      <p:tavLst>
                                        <p:tav tm="0">
                                          <p:val>
                                            <p:fltVal val="0"/>
                                          </p:val>
                                        </p:tav>
                                        <p:tav tm="100000">
                                          <p:val>
                                            <p:strVal val="#ppt_w"/>
                                          </p:val>
                                        </p:tav>
                                      </p:tavLst>
                                    </p:anim>
                                    <p:anim calcmode="lin" valueType="num">
                                      <p:cBhvr>
                                        <p:cTn id="14" dur="1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500" fill="hold"/>
                                        <p:tgtEl>
                                          <p:spTgt spid="10"/>
                                        </p:tgtEl>
                                        <p:attrNameLst>
                                          <p:attrName>ppt_x</p:attrName>
                                        </p:attrNameLst>
                                      </p:cBhvr>
                                      <p:tavLst>
                                        <p:tav tm="0">
                                          <p:val>
                                            <p:strVal val="#ppt_x+#ppt_w/2"/>
                                          </p:val>
                                        </p:tav>
                                        <p:tav tm="100000">
                                          <p:val>
                                            <p:strVal val="#ppt_x"/>
                                          </p:val>
                                        </p:tav>
                                      </p:tavLst>
                                    </p:anim>
                                    <p:anim calcmode="lin" valueType="num">
                                      <p:cBhvr>
                                        <p:cTn id="18" dur="1500" fill="hold"/>
                                        <p:tgtEl>
                                          <p:spTgt spid="10"/>
                                        </p:tgtEl>
                                        <p:attrNameLst>
                                          <p:attrName>ppt_y</p:attrName>
                                        </p:attrNameLst>
                                      </p:cBhvr>
                                      <p:tavLst>
                                        <p:tav tm="0">
                                          <p:val>
                                            <p:strVal val="#ppt_y"/>
                                          </p:val>
                                        </p:tav>
                                        <p:tav tm="100000">
                                          <p:val>
                                            <p:strVal val="#ppt_y"/>
                                          </p:val>
                                        </p:tav>
                                      </p:tavLst>
                                    </p:anim>
                                    <p:anim calcmode="lin" valueType="num">
                                      <p:cBhvr>
                                        <p:cTn id="19" dur="1500" fill="hold"/>
                                        <p:tgtEl>
                                          <p:spTgt spid="10"/>
                                        </p:tgtEl>
                                        <p:attrNameLst>
                                          <p:attrName>ppt_w</p:attrName>
                                        </p:attrNameLst>
                                      </p:cBhvr>
                                      <p:tavLst>
                                        <p:tav tm="0">
                                          <p:val>
                                            <p:fltVal val="0"/>
                                          </p:val>
                                        </p:tav>
                                        <p:tav tm="100000">
                                          <p:val>
                                            <p:strVal val="#ppt_w"/>
                                          </p:val>
                                        </p:tav>
                                      </p:tavLst>
                                    </p:anim>
                                    <p:anim calcmode="lin" valueType="num">
                                      <p:cBhvr>
                                        <p:cTn id="20" dur="1500" fill="hold"/>
                                        <p:tgtEl>
                                          <p:spTgt spid="10"/>
                                        </p:tgtEl>
                                        <p:attrNameLst>
                                          <p:attrName>ppt_h</p:attrName>
                                        </p:attrNameLst>
                                      </p:cBhvr>
                                      <p:tavLst>
                                        <p:tav tm="0">
                                          <p:val>
                                            <p:strVal val="#ppt_h"/>
                                          </p:val>
                                        </p:tav>
                                        <p:tav tm="100000">
                                          <p:val>
                                            <p:strVal val="#ppt_h"/>
                                          </p:val>
                                        </p:tav>
                                      </p:tavLst>
                                    </p:anim>
                                  </p:childTnLst>
                                </p:cTn>
                              </p:par>
                              <p:par>
                                <p:cTn id="21" presetID="17"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500" fill="hold"/>
                                        <p:tgtEl>
                                          <p:spTgt spid="6"/>
                                        </p:tgtEl>
                                        <p:attrNameLst>
                                          <p:attrName>ppt_x</p:attrName>
                                        </p:attrNameLst>
                                      </p:cBhvr>
                                      <p:tavLst>
                                        <p:tav tm="0">
                                          <p:val>
                                            <p:strVal val="#ppt_x+#ppt_w/2"/>
                                          </p:val>
                                        </p:tav>
                                        <p:tav tm="100000">
                                          <p:val>
                                            <p:strVal val="#ppt_x"/>
                                          </p:val>
                                        </p:tav>
                                      </p:tavLst>
                                    </p:anim>
                                    <p:anim calcmode="lin" valueType="num">
                                      <p:cBhvr>
                                        <p:cTn id="24" dur="1500" fill="hold"/>
                                        <p:tgtEl>
                                          <p:spTgt spid="6"/>
                                        </p:tgtEl>
                                        <p:attrNameLst>
                                          <p:attrName>ppt_y</p:attrName>
                                        </p:attrNameLst>
                                      </p:cBhvr>
                                      <p:tavLst>
                                        <p:tav tm="0">
                                          <p:val>
                                            <p:strVal val="#ppt_y"/>
                                          </p:val>
                                        </p:tav>
                                        <p:tav tm="100000">
                                          <p:val>
                                            <p:strVal val="#ppt_y"/>
                                          </p:val>
                                        </p:tav>
                                      </p:tavLst>
                                    </p:anim>
                                    <p:anim calcmode="lin" valueType="num">
                                      <p:cBhvr>
                                        <p:cTn id="25" dur="1500" fill="hold"/>
                                        <p:tgtEl>
                                          <p:spTgt spid="6"/>
                                        </p:tgtEl>
                                        <p:attrNameLst>
                                          <p:attrName>ppt_w</p:attrName>
                                        </p:attrNameLst>
                                      </p:cBhvr>
                                      <p:tavLst>
                                        <p:tav tm="0">
                                          <p:val>
                                            <p:fltVal val="0"/>
                                          </p:val>
                                        </p:tav>
                                        <p:tav tm="100000">
                                          <p:val>
                                            <p:strVal val="#ppt_w"/>
                                          </p:val>
                                        </p:tav>
                                      </p:tavLst>
                                    </p:anim>
                                    <p:anim calcmode="lin" valueType="num">
                                      <p:cBhvr>
                                        <p:cTn id="26" dur="1500" fill="hold"/>
                                        <p:tgtEl>
                                          <p:spTgt spid="6"/>
                                        </p:tgtEl>
                                        <p:attrNameLst>
                                          <p:attrName>ppt_h</p:attrName>
                                        </p:attrNameLst>
                                      </p:cBhvr>
                                      <p:tavLst>
                                        <p:tav tm="0">
                                          <p:val>
                                            <p:strVal val="#ppt_h"/>
                                          </p:val>
                                        </p:tav>
                                        <p:tav tm="100000">
                                          <p:val>
                                            <p:strVal val="#ppt_h"/>
                                          </p:val>
                                        </p:tav>
                                      </p:tavLst>
                                    </p:anim>
                                  </p:childTnLst>
                                </p:cTn>
                              </p:par>
                              <p:par>
                                <p:cTn id="27" presetID="17"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500" fill="hold"/>
                                        <p:tgtEl>
                                          <p:spTgt spid="7"/>
                                        </p:tgtEl>
                                        <p:attrNameLst>
                                          <p:attrName>ppt_x</p:attrName>
                                        </p:attrNameLst>
                                      </p:cBhvr>
                                      <p:tavLst>
                                        <p:tav tm="0">
                                          <p:val>
                                            <p:strVal val="#ppt_x+#ppt_w/2"/>
                                          </p:val>
                                        </p:tav>
                                        <p:tav tm="100000">
                                          <p:val>
                                            <p:strVal val="#ppt_x"/>
                                          </p:val>
                                        </p:tav>
                                      </p:tavLst>
                                    </p:anim>
                                    <p:anim calcmode="lin" valueType="num">
                                      <p:cBhvr>
                                        <p:cTn id="30" dur="1500" fill="hold"/>
                                        <p:tgtEl>
                                          <p:spTgt spid="7"/>
                                        </p:tgtEl>
                                        <p:attrNameLst>
                                          <p:attrName>ppt_y</p:attrName>
                                        </p:attrNameLst>
                                      </p:cBhvr>
                                      <p:tavLst>
                                        <p:tav tm="0">
                                          <p:val>
                                            <p:strVal val="#ppt_y"/>
                                          </p:val>
                                        </p:tav>
                                        <p:tav tm="100000">
                                          <p:val>
                                            <p:strVal val="#ppt_y"/>
                                          </p:val>
                                        </p:tav>
                                      </p:tavLst>
                                    </p:anim>
                                    <p:anim calcmode="lin" valueType="num">
                                      <p:cBhvr>
                                        <p:cTn id="31" dur="1500" fill="hold"/>
                                        <p:tgtEl>
                                          <p:spTgt spid="7"/>
                                        </p:tgtEl>
                                        <p:attrNameLst>
                                          <p:attrName>ppt_w</p:attrName>
                                        </p:attrNameLst>
                                      </p:cBhvr>
                                      <p:tavLst>
                                        <p:tav tm="0">
                                          <p:val>
                                            <p:fltVal val="0"/>
                                          </p:val>
                                        </p:tav>
                                        <p:tav tm="100000">
                                          <p:val>
                                            <p:strVal val="#ppt_w"/>
                                          </p:val>
                                        </p:tav>
                                      </p:tavLst>
                                    </p:anim>
                                    <p:anim calcmode="lin" valueType="num">
                                      <p:cBhvr>
                                        <p:cTn id="32" dur="1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7C60B2AC-3762-4BE6-886E-06B8CD2E43BC}"/>
              </a:ext>
            </a:extLst>
          </p:cNvPr>
          <p:cNvSpPr/>
          <p:nvPr/>
        </p:nvSpPr>
        <p:spPr>
          <a:xfrm>
            <a:off x="684626" y="995681"/>
            <a:ext cx="6785318" cy="338554"/>
          </a:xfrm>
          <a:prstGeom prst="rect">
            <a:avLst/>
          </a:prstGeom>
        </p:spPr>
        <p:txBody>
          <a:bodyPr wrap="square">
            <a:spAutoFit/>
          </a:bodyPr>
          <a:lstStyle/>
          <a:p>
            <a:r>
              <a:rPr lang="en-US" sz="16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entertain evil or inappropriate thoughts and desires, then</a:t>
            </a:r>
          </a:p>
        </p:txBody>
      </p:sp>
      <p:sp>
        <p:nvSpPr>
          <p:cNvPr id="4" name="Rectángulo 3">
            <a:extLst>
              <a:ext uri="{FF2B5EF4-FFF2-40B4-BE49-F238E27FC236}">
                <a16:creationId xmlns:a16="http://schemas.microsoft.com/office/drawing/2014/main" id="{E7B9F2DC-D294-4B35-A57C-446469711A59}"/>
              </a:ext>
            </a:extLst>
          </p:cNvPr>
          <p:cNvSpPr/>
          <p:nvPr/>
        </p:nvSpPr>
        <p:spPr>
          <a:xfrm>
            <a:off x="7263628" y="995681"/>
            <a:ext cx="3866764" cy="338554"/>
          </a:xfrm>
          <a:prstGeom prst="rect">
            <a:avLst/>
          </a:prstGeom>
        </p:spPr>
        <p:txBody>
          <a:bodyPr wrap="none">
            <a:spAutoFit/>
          </a:bodyPr>
          <a:lstStyle/>
          <a:p>
            <a:pPr algn="just"/>
            <a:r>
              <a:rPr lang="en-US" sz="16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those thoughts and desires will defile us.</a:t>
            </a:r>
          </a:p>
        </p:txBody>
      </p:sp>
      <p:sp>
        <p:nvSpPr>
          <p:cNvPr id="5" name="Rectángulo 4">
            <a:extLst>
              <a:ext uri="{FF2B5EF4-FFF2-40B4-BE49-F238E27FC236}">
                <a16:creationId xmlns:a16="http://schemas.microsoft.com/office/drawing/2014/main" id="{D1EC6AA4-418C-4CFF-A0F2-A66B35CDA8E1}"/>
              </a:ext>
            </a:extLst>
          </p:cNvPr>
          <p:cNvSpPr/>
          <p:nvPr/>
        </p:nvSpPr>
        <p:spPr>
          <a:xfrm>
            <a:off x="736200" y="1600322"/>
            <a:ext cx="1044576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become defiled or spiritually unclean if we choose to entertain evil or inappropriate thoughts and desires?</a:t>
            </a:r>
          </a:p>
        </p:txBody>
      </p:sp>
      <p:sp>
        <p:nvSpPr>
          <p:cNvPr id="6" name="Rectángulo 5">
            <a:extLst>
              <a:ext uri="{FF2B5EF4-FFF2-40B4-BE49-F238E27FC236}">
                <a16:creationId xmlns:a16="http://schemas.microsoft.com/office/drawing/2014/main" id="{0D4A5BDD-F306-4456-AB1A-42B9C4924D54}"/>
              </a:ext>
            </a:extLst>
          </p:cNvPr>
          <p:cNvSpPr/>
          <p:nvPr/>
        </p:nvSpPr>
        <p:spPr>
          <a:xfrm>
            <a:off x="736200" y="2498008"/>
            <a:ext cx="10394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 do the words that come out of our mouths, as well as our actions, reflect the thoughts and desires of our hearts?</a:t>
            </a:r>
          </a:p>
        </p:txBody>
      </p:sp>
    </p:spTree>
    <p:extLst>
      <p:ext uri="{BB962C8B-B14F-4D97-AF65-F5344CB8AC3E}">
        <p14:creationId xmlns:p14="http://schemas.microsoft.com/office/powerpoint/2010/main" val="1531985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3200" b="1" dirty="0">
                <a:solidFill>
                  <a:schemeClr val="accent1">
                    <a:lumMod val="75000"/>
                  </a:schemeClr>
                </a:solidFill>
                <a:effectLst>
                  <a:outerShdw blurRad="38100" dist="38100" dir="2700000" algn="tl">
                    <a:srgbClr val="000000">
                      <a:alpha val="43137"/>
                    </a:srgbClr>
                  </a:outerShdw>
                </a:effectLst>
                <a:latin typeface="Franklin Gothic Medium" panose="020B0603020102020204" pitchFamily="34" charset="0"/>
                <a:ea typeface="Ebrima" panose="02000000000000000000" pitchFamily="2" charset="0"/>
                <a:cs typeface="Ebrima" panose="02000000000000000000" pitchFamily="2" charset="0"/>
              </a:rPr>
              <a:t>LESSON 18</a:t>
            </a:r>
          </a:p>
        </p:txBody>
      </p:sp>
      <p:sp>
        <p:nvSpPr>
          <p:cNvPr id="2" name="Rectángulo 1">
            <a:extLst>
              <a:ext uri="{FF2B5EF4-FFF2-40B4-BE49-F238E27FC236}">
                <a16:creationId xmlns:a16="http://schemas.microsoft.com/office/drawing/2014/main" id="{AAA5931C-609D-4B21-8AAA-797323EBE8CD}"/>
              </a:ext>
            </a:extLst>
          </p:cNvPr>
          <p:cNvSpPr/>
          <p:nvPr/>
        </p:nvSpPr>
        <p:spPr>
          <a:xfrm>
            <a:off x="946173" y="968273"/>
            <a:ext cx="1954831" cy="369332"/>
          </a:xfrm>
          <a:prstGeom prst="rect">
            <a:avLst/>
          </a:prstGeom>
        </p:spPr>
        <p:txBody>
          <a:bodyPr wrap="none">
            <a:spAutoFit/>
          </a:bodyPr>
          <a:lstStyle/>
          <a:p>
            <a:pPr fontAlgn="base"/>
            <a:r>
              <a:rPr lang="en-US" b="1" dirty="0">
                <a:solidFill>
                  <a:srgbClr val="177C9C"/>
                </a:solidFill>
                <a:latin typeface="ZoramldsLat-Bold"/>
              </a:rPr>
              <a:t>Matthew 15:21-28</a:t>
            </a:r>
            <a:endParaRPr lang="en-US" b="1" i="0" dirty="0">
              <a:solidFill>
                <a:srgbClr val="212225"/>
              </a:solidFill>
              <a:effectLst/>
              <a:latin typeface="ZoramldsLat-Bold"/>
            </a:endParaRPr>
          </a:p>
        </p:txBody>
      </p:sp>
      <p:sp>
        <p:nvSpPr>
          <p:cNvPr id="4" name="Rectángulo 3">
            <a:extLst>
              <a:ext uri="{FF2B5EF4-FFF2-40B4-BE49-F238E27FC236}">
                <a16:creationId xmlns:a16="http://schemas.microsoft.com/office/drawing/2014/main" id="{47EC1D7B-4633-404F-B831-B744C393F208}"/>
              </a:ext>
            </a:extLst>
          </p:cNvPr>
          <p:cNvSpPr/>
          <p:nvPr/>
        </p:nvSpPr>
        <p:spPr>
          <a:xfrm>
            <a:off x="2306341" y="2828835"/>
            <a:ext cx="7579319" cy="1323439"/>
          </a:xfrm>
          <a:prstGeom prst="rect">
            <a:avLst/>
          </a:prstGeom>
        </p:spPr>
        <p:txBody>
          <a:bodyPr wrap="none">
            <a:spAutoFit/>
          </a:bodyPr>
          <a:lstStyle/>
          <a:p>
            <a:pPr algn="ctr"/>
            <a:r>
              <a:rPr lang="en-US" sz="4000" dirty="0">
                <a:solidFill>
                  <a:schemeClr val="accent3">
                    <a:lumMod val="50000"/>
                  </a:schemeClr>
                </a:solidFill>
                <a:latin typeface="Times New Roman" panose="02020603050405020304" pitchFamily="18" charset="0"/>
                <a:cs typeface="Times New Roman" panose="02020603050405020304" pitchFamily="18" charset="0"/>
              </a:rPr>
              <a:t>“The Savior heals the daughter of a </a:t>
            </a:r>
          </a:p>
          <a:p>
            <a:pPr algn="ctr"/>
            <a:r>
              <a:rPr lang="en-US" sz="4000" dirty="0">
                <a:solidFill>
                  <a:schemeClr val="accent3">
                    <a:lumMod val="50000"/>
                  </a:schemeClr>
                </a:solidFill>
                <a:latin typeface="Times New Roman" panose="02020603050405020304" pitchFamily="18" charset="0"/>
                <a:cs typeface="Times New Roman" panose="02020603050405020304" pitchFamily="18" charset="0"/>
              </a:rPr>
              <a:t>Gentile woman”</a:t>
            </a:r>
          </a:p>
        </p:txBody>
      </p:sp>
    </p:spTree>
    <p:extLst>
      <p:ext uri="{BB962C8B-B14F-4D97-AF65-F5344CB8AC3E}">
        <p14:creationId xmlns:p14="http://schemas.microsoft.com/office/powerpoint/2010/main" val="2334532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695</Words>
  <Application>Microsoft Office PowerPoint</Application>
  <PresentationFormat>Panorámica</PresentationFormat>
  <Paragraphs>78</Paragraphs>
  <Slides>14</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Arial</vt:lpstr>
      <vt:lpstr>Calibri</vt:lpstr>
      <vt:lpstr>Century Gothic</vt:lpstr>
      <vt:lpstr>Franklin Gothic Medium</vt:lpstr>
      <vt:lpstr>HP Simplified Light</vt:lpstr>
      <vt:lpstr>Rockwell</vt:lpstr>
      <vt:lpstr>Times New Roman</vt:lpstr>
      <vt:lpstr>Tw Cen MT Condensed</vt:lpstr>
      <vt:lpstr>Verdana</vt:lpstr>
      <vt:lpstr>Wingdings 3</vt:lpstr>
      <vt:lpstr>ZoramldsLat-Bold</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5525</cp:revision>
  <dcterms:created xsi:type="dcterms:W3CDTF">2018-08-29T04:26:39Z</dcterms:created>
  <dcterms:modified xsi:type="dcterms:W3CDTF">2019-06-26T03:47:53Z</dcterms:modified>
</cp:coreProperties>
</file>