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69" r:id="rId3"/>
    <p:sldId id="470" r:id="rId4"/>
    <p:sldId id="471" r:id="rId5"/>
    <p:sldId id="472" r:id="rId6"/>
    <p:sldId id="473" r:id="rId7"/>
    <p:sldId id="474" r:id="rId8"/>
    <p:sldId id="475" r:id="rId9"/>
    <p:sldId id="476" r:id="rId10"/>
    <p:sldId id="477" r:id="rId11"/>
    <p:sldId id="478" r:id="rId12"/>
    <p:sldId id="479" r:id="rId13"/>
    <p:sldId id="48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B9DF63"/>
    <a:srgbClr val="E97159"/>
    <a:srgbClr val="59C7E9"/>
    <a:srgbClr val="D88028"/>
    <a:srgbClr val="6F7CBF"/>
    <a:srgbClr val="D6E513"/>
    <a:srgbClr val="4D6F0F"/>
    <a:srgbClr val="FFD757"/>
    <a:srgbClr val="6372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587272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61000" b="-6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6/24/2019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YzmbLWIqUB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581160"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New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tx1">
                    <a:lumMod val="50000"/>
                  </a:schemeClr>
                </a:solidFill>
                <a:effectLst>
                  <a:outerShdw blurRad="38100" dist="38100" dir="2700000" algn="tl">
                    <a:srgbClr val="000000">
                      <a:alpha val="43137"/>
                    </a:srgbClr>
                  </a:outerShdw>
                </a:effectLst>
                <a:latin typeface="Bahnschrift SemiLight Condensed" panose="020B0502040204020203" pitchFamily="34" charset="0"/>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sp>
        <p:nvSpPr>
          <p:cNvPr id="2" name="Rectángulo 1">
            <a:extLst>
              <a:ext uri="{FF2B5EF4-FFF2-40B4-BE49-F238E27FC236}">
                <a16:creationId xmlns:a16="http://schemas.microsoft.com/office/drawing/2014/main" id="{E15CC923-EF6A-4126-92C2-46EB46D1A418}"/>
              </a:ext>
            </a:extLst>
          </p:cNvPr>
          <p:cNvSpPr/>
          <p:nvPr/>
        </p:nvSpPr>
        <p:spPr>
          <a:xfrm>
            <a:off x="1113182" y="968273"/>
            <a:ext cx="1967205"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Matthew 6:25-34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FE8F3BB-025E-412C-8CB6-9BAC81A78CC9}"/>
              </a:ext>
            </a:extLst>
          </p:cNvPr>
          <p:cNvSpPr/>
          <p:nvPr/>
        </p:nvSpPr>
        <p:spPr>
          <a:xfrm>
            <a:off x="2458278" y="2459504"/>
            <a:ext cx="7275443" cy="1938992"/>
          </a:xfrm>
          <a:prstGeom prst="rect">
            <a:avLst/>
          </a:prstGeom>
        </p:spPr>
        <p:txBody>
          <a:bodyPr wrap="square">
            <a:spAutoFit/>
          </a:bodyPr>
          <a:lstStyle/>
          <a:p>
            <a:pPr algn="ctr"/>
            <a:r>
              <a:rPr lang="en-US" sz="4000" i="1" dirty="0">
                <a:solidFill>
                  <a:schemeClr val="accent5">
                    <a:lumMod val="75000"/>
                  </a:schemeClr>
                </a:solidFill>
                <a:latin typeface="Arial" panose="020B0604020202020204" pitchFamily="34" charset="0"/>
                <a:cs typeface="Arial" panose="020B0604020202020204" pitchFamily="34" charset="0"/>
              </a:rPr>
              <a:t>“The Savior instructs His disciples to seek first the kingdom of God”</a:t>
            </a:r>
          </a:p>
        </p:txBody>
      </p:sp>
    </p:spTree>
    <p:extLst>
      <p:ext uri="{BB962C8B-B14F-4D97-AF65-F5344CB8AC3E}">
        <p14:creationId xmlns:p14="http://schemas.microsoft.com/office/powerpoint/2010/main" val="3046219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957B4E2D-F824-485A-83CE-4132A012385D}"/>
              </a:ext>
            </a:extLst>
          </p:cNvPr>
          <p:cNvSpPr/>
          <p:nvPr/>
        </p:nvSpPr>
        <p:spPr>
          <a:xfrm>
            <a:off x="1113180" y="3706860"/>
            <a:ext cx="850789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teach His disciples to seek first in their lives?</a:t>
            </a:r>
          </a:p>
        </p:txBody>
      </p:sp>
      <p:sp>
        <p:nvSpPr>
          <p:cNvPr id="9" name="Rectángulo 8">
            <a:extLst>
              <a:ext uri="{FF2B5EF4-FFF2-40B4-BE49-F238E27FC236}">
                <a16:creationId xmlns:a16="http://schemas.microsoft.com/office/drawing/2014/main" id="{D8E693E2-A429-4BE4-ACBE-ED2D8101A717}"/>
              </a:ext>
            </a:extLst>
          </p:cNvPr>
          <p:cNvSpPr/>
          <p:nvPr/>
        </p:nvSpPr>
        <p:spPr>
          <a:xfrm>
            <a:off x="1113180" y="948611"/>
            <a:ext cx="1967207" cy="88018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714F9F9C-6D49-4E49-B442-BCC6FE07C710}"/>
              </a:ext>
            </a:extLst>
          </p:cNvPr>
          <p:cNvSpPr/>
          <p:nvPr/>
        </p:nvSpPr>
        <p:spPr>
          <a:xfrm>
            <a:off x="1113181" y="1337605"/>
            <a:ext cx="9713845" cy="2308324"/>
          </a:xfrm>
          <a:prstGeom prst="roundRect">
            <a:avLst>
              <a:gd name="adj" fmla="val 1092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sp>
        <p:nvSpPr>
          <p:cNvPr id="2" name="Rectángulo 1">
            <a:extLst>
              <a:ext uri="{FF2B5EF4-FFF2-40B4-BE49-F238E27FC236}">
                <a16:creationId xmlns:a16="http://schemas.microsoft.com/office/drawing/2014/main" id="{8D21C110-6BEE-45B4-A829-B08F58B4C5AE}"/>
              </a:ext>
            </a:extLst>
          </p:cNvPr>
          <p:cNvSpPr/>
          <p:nvPr/>
        </p:nvSpPr>
        <p:spPr>
          <a:xfrm>
            <a:off x="1113182" y="968273"/>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6:31-34</a:t>
            </a:r>
          </a:p>
        </p:txBody>
      </p:sp>
      <p:sp>
        <p:nvSpPr>
          <p:cNvPr id="4" name="Rectángulo 3">
            <a:extLst>
              <a:ext uri="{FF2B5EF4-FFF2-40B4-BE49-F238E27FC236}">
                <a16:creationId xmlns:a16="http://schemas.microsoft.com/office/drawing/2014/main" id="{4BDE9C6F-7B84-42E6-91BF-F0597597844C}"/>
              </a:ext>
            </a:extLst>
          </p:cNvPr>
          <p:cNvSpPr/>
          <p:nvPr/>
        </p:nvSpPr>
        <p:spPr>
          <a:xfrm>
            <a:off x="1113182" y="1337605"/>
            <a:ext cx="9621079"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31 </a:t>
            </a:r>
            <a:r>
              <a:rPr lang="en-US" dirty="0">
                <a:solidFill>
                  <a:schemeClr val="bg1"/>
                </a:solidFill>
                <a:latin typeface="Arial" panose="020B0604020202020204" pitchFamily="34" charset="0"/>
                <a:cs typeface="Arial" panose="020B0604020202020204" pitchFamily="34" charset="0"/>
              </a:rPr>
              <a:t>Therefore take no thought, saying, What shall we eat? or, What shall we drink? or, Wherewithal shall we be clothed?</a:t>
            </a:r>
          </a:p>
          <a:p>
            <a:pPr algn="just" fontAlgn="base"/>
            <a:r>
              <a:rPr lang="en-US" b="1" dirty="0">
                <a:solidFill>
                  <a:schemeClr val="bg1"/>
                </a:solidFill>
                <a:latin typeface="Arial" panose="020B0604020202020204" pitchFamily="34" charset="0"/>
                <a:cs typeface="Arial" panose="020B0604020202020204" pitchFamily="34" charset="0"/>
              </a:rPr>
              <a:t>32 </a:t>
            </a:r>
            <a:r>
              <a:rPr lang="en-US" dirty="0">
                <a:solidFill>
                  <a:schemeClr val="bg1"/>
                </a:solidFill>
                <a:latin typeface="Arial" panose="020B0604020202020204" pitchFamily="34" charset="0"/>
                <a:cs typeface="Arial" panose="020B0604020202020204" pitchFamily="34" charset="0"/>
              </a:rPr>
              <a:t>(For after all these things do the Gentiles seek:) for your heavenly Father knoweth that ye have need of all these things.</a:t>
            </a:r>
          </a:p>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But seek ye first the kingdom of God, and his righteousness; and all these things shall be added unto you.</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Take therefore no thought for the morrow: for the morrow shall take thought for the things of itself. Sufficient unto the day is the evil thereof.</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95F45AE0-B292-46DA-9E91-6AF0C759A369}"/>
              </a:ext>
            </a:extLst>
          </p:cNvPr>
          <p:cNvSpPr/>
          <p:nvPr/>
        </p:nvSpPr>
        <p:spPr>
          <a:xfrm>
            <a:off x="1113181" y="4137124"/>
            <a:ext cx="962107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Jesus Christ promise those who are seeking to build up the kingdom of God (or His Church) rather than seeking to attain the things of the world?</a:t>
            </a:r>
          </a:p>
        </p:txBody>
      </p:sp>
      <p:sp>
        <p:nvSpPr>
          <p:cNvPr id="7" name="Rectángulo 6">
            <a:extLst>
              <a:ext uri="{FF2B5EF4-FFF2-40B4-BE49-F238E27FC236}">
                <a16:creationId xmlns:a16="http://schemas.microsoft.com/office/drawing/2014/main" id="{1DBE44BF-F0AF-4788-87FF-F03880319141}"/>
              </a:ext>
            </a:extLst>
          </p:cNvPr>
          <p:cNvSpPr/>
          <p:nvPr/>
        </p:nvSpPr>
        <p:spPr>
          <a:xfrm>
            <a:off x="1113180" y="4829621"/>
            <a:ext cx="9621077" cy="353943"/>
          </a:xfrm>
          <a:prstGeom prst="rect">
            <a:avLst/>
          </a:prstGeom>
        </p:spPr>
        <p:txBody>
          <a:bodyPr wrap="square">
            <a:spAutoFit/>
          </a:bodyPr>
          <a:lstStyle/>
          <a:p>
            <a:pPr algn="just"/>
            <a:r>
              <a:rPr lang="en-US" sz="1700"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seek first to build up the kingdom of God, then He will bless us with what He knows we need.</a:t>
            </a:r>
          </a:p>
        </p:txBody>
      </p:sp>
    </p:spTree>
    <p:extLst>
      <p:ext uri="{BB962C8B-B14F-4D97-AF65-F5344CB8AC3E}">
        <p14:creationId xmlns:p14="http://schemas.microsoft.com/office/powerpoint/2010/main" val="9379550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una sola esquina cortada 5">
            <a:extLst>
              <a:ext uri="{FF2B5EF4-FFF2-40B4-BE49-F238E27FC236}">
                <a16:creationId xmlns:a16="http://schemas.microsoft.com/office/drawing/2014/main" id="{92862733-F5EA-4608-9D1A-4AF4D2783A40}"/>
              </a:ext>
            </a:extLst>
          </p:cNvPr>
          <p:cNvSpPr/>
          <p:nvPr/>
        </p:nvSpPr>
        <p:spPr>
          <a:xfrm>
            <a:off x="1921565" y="1469508"/>
            <a:ext cx="8044069" cy="2346799"/>
          </a:xfrm>
          <a:prstGeom prst="snip1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sp>
        <p:nvSpPr>
          <p:cNvPr id="2" name="Rectángulo 1">
            <a:extLst>
              <a:ext uri="{FF2B5EF4-FFF2-40B4-BE49-F238E27FC236}">
                <a16:creationId xmlns:a16="http://schemas.microsoft.com/office/drawing/2014/main" id="{9C8B61D1-7D75-4BC7-B86B-5210B1E4FEBF}"/>
              </a:ext>
            </a:extLst>
          </p:cNvPr>
          <p:cNvSpPr/>
          <p:nvPr/>
        </p:nvSpPr>
        <p:spPr>
          <a:xfrm>
            <a:off x="1113182" y="783607"/>
            <a:ext cx="3048912" cy="369332"/>
          </a:xfrm>
          <a:prstGeom prst="rect">
            <a:avLst/>
          </a:prstGeom>
        </p:spPr>
        <p:txBody>
          <a:bodyPr wrap="none">
            <a:spAutoFit/>
          </a:bodyPr>
          <a:lstStyle/>
          <a:p>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Ezra Taft Benson:</a:t>
            </a:r>
          </a:p>
        </p:txBody>
      </p:sp>
      <p:sp>
        <p:nvSpPr>
          <p:cNvPr id="4" name="Rectángulo 3">
            <a:extLst>
              <a:ext uri="{FF2B5EF4-FFF2-40B4-BE49-F238E27FC236}">
                <a16:creationId xmlns:a16="http://schemas.microsoft.com/office/drawing/2014/main" id="{2F16C8E1-215F-406B-A769-107040A807B0}"/>
              </a:ext>
            </a:extLst>
          </p:cNvPr>
          <p:cNvSpPr/>
          <p:nvPr/>
        </p:nvSpPr>
        <p:spPr>
          <a:xfrm>
            <a:off x="2093843" y="1509584"/>
            <a:ext cx="7805531" cy="2246769"/>
          </a:xfrm>
          <a:prstGeom prst="rect">
            <a:avLst/>
          </a:prstGeom>
        </p:spPr>
        <p:txBody>
          <a:bodyPr wrap="square">
            <a:spAutoFit/>
          </a:bodyPr>
          <a:lstStyle/>
          <a:p>
            <a:pPr algn="ctr" fontAlgn="base"/>
            <a:r>
              <a:rPr lang="en-US" sz="2000" dirty="0">
                <a:solidFill>
                  <a:schemeClr val="accent4">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“We must put God in the forefront of everything else in our lives. …</a:t>
            </a:r>
          </a:p>
          <a:p>
            <a:pPr algn="ctr" fontAlgn="base"/>
            <a:r>
              <a:rPr lang="en-US" sz="2000" dirty="0">
                <a:solidFill>
                  <a:schemeClr val="accent4">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“When we put God first, all other things fall into their proper place or drop out of our lives. Our love of the Lord will govern the claims for our affection, the demands on our time, the interests we pursue, and the order of our priorities.</a:t>
            </a:r>
          </a:p>
          <a:p>
            <a:pPr algn="ctr" fontAlgn="base"/>
            <a:r>
              <a:rPr lang="en-US" sz="2000" dirty="0">
                <a:solidFill>
                  <a:schemeClr val="accent4">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“We should put God ahead of </a:t>
            </a:r>
            <a:r>
              <a:rPr lang="en-US" sz="2000" i="1" dirty="0">
                <a:solidFill>
                  <a:schemeClr val="accent4">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everyone else</a:t>
            </a:r>
            <a:r>
              <a:rPr lang="en-US" sz="2000" dirty="0">
                <a:solidFill>
                  <a:schemeClr val="accent4">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in our lives” (“The Great Commandment—Love the Lord,” </a:t>
            </a:r>
            <a:r>
              <a:rPr lang="en-US" sz="2000" i="1" dirty="0">
                <a:solidFill>
                  <a:schemeClr val="accent4">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Ensign,</a:t>
            </a:r>
            <a:r>
              <a:rPr lang="en-US" sz="2000" dirty="0">
                <a:solidFill>
                  <a:schemeClr val="accent4">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 May 1988, 4).</a:t>
            </a:r>
            <a:endParaRPr lang="en-US" sz="2000" b="0" i="0" dirty="0">
              <a:solidFill>
                <a:schemeClr val="accent4">
                  <a:lumMod val="75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endParaRPr>
          </a:p>
        </p:txBody>
      </p:sp>
      <p:sp>
        <p:nvSpPr>
          <p:cNvPr id="5" name="Rectángulo 4">
            <a:extLst>
              <a:ext uri="{FF2B5EF4-FFF2-40B4-BE49-F238E27FC236}">
                <a16:creationId xmlns:a16="http://schemas.microsoft.com/office/drawing/2014/main" id="{4D1F803C-B81B-4429-A3D3-525A50B7AA01}"/>
              </a:ext>
            </a:extLst>
          </p:cNvPr>
          <p:cNvSpPr/>
          <p:nvPr/>
        </p:nvSpPr>
        <p:spPr>
          <a:xfrm>
            <a:off x="1113182" y="4112999"/>
            <a:ext cx="927561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experienced Heavenly Father’s blessings as you have sought to put Him first in your life?</a:t>
            </a:r>
          </a:p>
        </p:txBody>
      </p:sp>
    </p:spTree>
    <p:extLst>
      <p:ext uri="{BB962C8B-B14F-4D97-AF65-F5344CB8AC3E}">
        <p14:creationId xmlns:p14="http://schemas.microsoft.com/office/powerpoint/2010/main" val="251739391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pic>
        <p:nvPicPr>
          <p:cNvPr id="2" name="Elementos multimedia en línea 1" title="Sermon on the Mount: The Lord's Prayer">
            <a:hlinkClick r:id="" action="ppaction://media"/>
            <a:extLst>
              <a:ext uri="{FF2B5EF4-FFF2-40B4-BE49-F238E27FC236}">
                <a16:creationId xmlns:a16="http://schemas.microsoft.com/office/drawing/2014/main" id="{91FF9ADF-3D35-4A21-AF8D-C270009615E2}"/>
              </a:ext>
            </a:extLst>
          </p:cNvPr>
          <p:cNvPicPr>
            <a:picLocks noRot="1" noChangeAspect="1"/>
          </p:cNvPicPr>
          <p:nvPr>
            <a:videoFile r:link="rId1"/>
          </p:nvPr>
        </p:nvPicPr>
        <p:blipFill>
          <a:blip r:embed="rId3"/>
          <a:stretch>
            <a:fillRect/>
          </a:stretch>
        </p:blipFill>
        <p:spPr>
          <a:xfrm>
            <a:off x="2107095" y="1185241"/>
            <a:ext cx="7977809" cy="448751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083539502"/>
      </p:ext>
    </p:extLst>
  </p:cSld>
  <p:clrMapOvr>
    <a:masterClrMapping/>
  </p:clrMapOvr>
  <mc:AlternateContent xmlns:mc="http://schemas.openxmlformats.org/markup-compatibility/2006" xmlns:p14="http://schemas.microsoft.com/office/powerpoint/2010/main">
    <mc:Choice Requires="p14">
      <p:transition spd="slow" p14:dur="1750">
        <p14:warp/>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sp>
        <p:nvSpPr>
          <p:cNvPr id="4" name="Rectángulo 3">
            <a:extLst>
              <a:ext uri="{FF2B5EF4-FFF2-40B4-BE49-F238E27FC236}">
                <a16:creationId xmlns:a16="http://schemas.microsoft.com/office/drawing/2014/main" id="{F7BACFD0-D602-48C2-971E-E49338D53103}"/>
              </a:ext>
            </a:extLst>
          </p:cNvPr>
          <p:cNvSpPr/>
          <p:nvPr/>
        </p:nvSpPr>
        <p:spPr>
          <a:xfrm>
            <a:off x="4426472" y="2967335"/>
            <a:ext cx="3339056" cy="923330"/>
          </a:xfrm>
          <a:prstGeom prst="rect">
            <a:avLst/>
          </a:prstGeom>
        </p:spPr>
        <p:txBody>
          <a:bodyPr wrap="none">
            <a:spAutoFit/>
          </a:bodyPr>
          <a:lstStyle/>
          <a:p>
            <a:pPr fontAlgn="base"/>
            <a:r>
              <a:rPr lang="en-US" sz="5400" b="1" dirty="0">
                <a:solidFill>
                  <a:srgbClr val="FF6600"/>
                </a:solidFill>
                <a:latin typeface="ZoramldsLat-Bold"/>
              </a:rPr>
              <a:t>Matthew 6</a:t>
            </a:r>
            <a:endParaRPr lang="en-US" sz="5400" b="1" i="0" dirty="0">
              <a:solidFill>
                <a:srgbClr val="FF6600"/>
              </a:solidFill>
              <a:effectLst/>
              <a:latin typeface="ZoramldsLat-Bold"/>
            </a:endParaRPr>
          </a:p>
        </p:txBody>
      </p:sp>
    </p:spTree>
    <p:extLst>
      <p:ext uri="{BB962C8B-B14F-4D97-AF65-F5344CB8AC3E}">
        <p14:creationId xmlns:p14="http://schemas.microsoft.com/office/powerpoint/2010/main" val="3069281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sp>
        <p:nvSpPr>
          <p:cNvPr id="2" name="Rectángulo 1">
            <a:extLst>
              <a:ext uri="{FF2B5EF4-FFF2-40B4-BE49-F238E27FC236}">
                <a16:creationId xmlns:a16="http://schemas.microsoft.com/office/drawing/2014/main" id="{9FA07F37-F1D5-4658-A3E9-31DB8BBB3262}"/>
              </a:ext>
            </a:extLst>
          </p:cNvPr>
          <p:cNvSpPr/>
          <p:nvPr/>
        </p:nvSpPr>
        <p:spPr>
          <a:xfrm>
            <a:off x="813440" y="968273"/>
            <a:ext cx="183896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6:1-18</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D5E123CF-A8FB-4D56-A5DD-635120EF81DD}"/>
              </a:ext>
            </a:extLst>
          </p:cNvPr>
          <p:cNvSpPr/>
          <p:nvPr/>
        </p:nvSpPr>
        <p:spPr>
          <a:xfrm>
            <a:off x="1498427" y="2767280"/>
            <a:ext cx="9195145" cy="1323439"/>
          </a:xfrm>
          <a:prstGeom prst="rect">
            <a:avLst/>
          </a:prstGeom>
        </p:spPr>
        <p:txBody>
          <a:bodyPr wrap="none">
            <a:spAutoFit/>
          </a:bodyPr>
          <a:lstStyle/>
          <a:p>
            <a:pPr algn="ctr"/>
            <a:r>
              <a:rPr lang="en-US" sz="4000" dirty="0">
                <a:solidFill>
                  <a:schemeClr val="accent2">
                    <a:lumMod val="75000"/>
                  </a:schemeClr>
                </a:solidFill>
                <a:latin typeface="Arial" panose="020B0604020202020204" pitchFamily="34" charset="0"/>
                <a:cs typeface="Arial" panose="020B0604020202020204" pitchFamily="34" charset="0"/>
              </a:rPr>
              <a:t>“The Savior teaches His disciples to do </a:t>
            </a:r>
          </a:p>
          <a:p>
            <a:pPr algn="ctr"/>
            <a:r>
              <a:rPr lang="en-US" sz="4000" dirty="0">
                <a:solidFill>
                  <a:schemeClr val="accent2">
                    <a:lumMod val="75000"/>
                  </a:schemeClr>
                </a:solidFill>
                <a:latin typeface="Arial" panose="020B0604020202020204" pitchFamily="34" charset="0"/>
                <a:cs typeface="Arial" panose="020B0604020202020204" pitchFamily="34" charset="0"/>
              </a:rPr>
              <a:t>righteous works”</a:t>
            </a:r>
          </a:p>
        </p:txBody>
      </p:sp>
    </p:spTree>
    <p:extLst>
      <p:ext uri="{BB962C8B-B14F-4D97-AF65-F5344CB8AC3E}">
        <p14:creationId xmlns:p14="http://schemas.microsoft.com/office/powerpoint/2010/main" val="507097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E15F67F1-DAA3-4A2C-8715-8900183F019F}"/>
              </a:ext>
            </a:extLst>
          </p:cNvPr>
          <p:cNvSpPr/>
          <p:nvPr/>
        </p:nvSpPr>
        <p:spPr>
          <a:xfrm>
            <a:off x="831251" y="3059668"/>
            <a:ext cx="4160113" cy="369332"/>
          </a:xfrm>
          <a:prstGeom prst="rect">
            <a:avLst/>
          </a:prstGeom>
        </p:spPr>
        <p:txBody>
          <a:bodyPr wrap="none">
            <a:spAutoFit/>
          </a:bodyPr>
          <a:lstStyle/>
          <a:p>
            <a:r>
              <a:rPr lang="en-US" b="1" dirty="0">
                <a:solidFill>
                  <a:schemeClr val="bg2">
                    <a:lumMod val="50000"/>
                  </a:schemeClr>
                </a:solidFill>
                <a:latin typeface="Arial" panose="020B0604020202020204" pitchFamily="34" charset="0"/>
                <a:cs typeface="Arial" panose="020B0604020202020204" pitchFamily="34" charset="0"/>
              </a:rPr>
              <a:t>Why do some people perform alms?</a:t>
            </a:r>
          </a:p>
        </p:txBody>
      </p:sp>
      <p:sp>
        <p:nvSpPr>
          <p:cNvPr id="9" name="Rectángulo 8">
            <a:extLst>
              <a:ext uri="{FF2B5EF4-FFF2-40B4-BE49-F238E27FC236}">
                <a16:creationId xmlns:a16="http://schemas.microsoft.com/office/drawing/2014/main" id="{B01108E2-03EB-49EF-9724-41214CDE8865}"/>
              </a:ext>
            </a:extLst>
          </p:cNvPr>
          <p:cNvSpPr/>
          <p:nvPr/>
        </p:nvSpPr>
        <p:spPr>
          <a:xfrm>
            <a:off x="831247" y="987825"/>
            <a:ext cx="1710725" cy="93917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EB837350-9B6A-4C71-A788-ECAAE136E8B0}"/>
              </a:ext>
            </a:extLst>
          </p:cNvPr>
          <p:cNvSpPr/>
          <p:nvPr/>
        </p:nvSpPr>
        <p:spPr>
          <a:xfrm>
            <a:off x="831249" y="1369337"/>
            <a:ext cx="9796991" cy="1477328"/>
          </a:xfrm>
          <a:prstGeom prst="roundRect">
            <a:avLst>
              <a:gd name="adj" fmla="val 1092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sp>
        <p:nvSpPr>
          <p:cNvPr id="2" name="Rectángulo 1">
            <a:extLst>
              <a:ext uri="{FF2B5EF4-FFF2-40B4-BE49-F238E27FC236}">
                <a16:creationId xmlns:a16="http://schemas.microsoft.com/office/drawing/2014/main" id="{3D9DF7E6-D6A6-4679-BE1D-B8F8FD27333C}"/>
              </a:ext>
            </a:extLst>
          </p:cNvPr>
          <p:cNvSpPr/>
          <p:nvPr/>
        </p:nvSpPr>
        <p:spPr>
          <a:xfrm>
            <a:off x="831252" y="968273"/>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6:1-2</a:t>
            </a:r>
          </a:p>
        </p:txBody>
      </p:sp>
      <p:sp>
        <p:nvSpPr>
          <p:cNvPr id="4" name="Rectángulo 3">
            <a:extLst>
              <a:ext uri="{FF2B5EF4-FFF2-40B4-BE49-F238E27FC236}">
                <a16:creationId xmlns:a16="http://schemas.microsoft.com/office/drawing/2014/main" id="{F4BF0E9A-645A-4E46-84A1-66C35B911A9F}"/>
              </a:ext>
            </a:extLst>
          </p:cNvPr>
          <p:cNvSpPr/>
          <p:nvPr/>
        </p:nvSpPr>
        <p:spPr>
          <a:xfrm>
            <a:off x="831251" y="1337605"/>
            <a:ext cx="9796991"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Take heed that ye do not your alms before men, to be seen of them: otherwise ye have no reward of your Father which is in heaven.</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Therefore when thou doest thin alms, do not sound a trumpet before thee, as the hypocrites do in the synagogues and in the streets, that they may have glory of men. Verily I say unto you, They have their reward.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B554E909-4094-4156-AE14-6DA86E61A433}"/>
              </a:ext>
            </a:extLst>
          </p:cNvPr>
          <p:cNvSpPr/>
          <p:nvPr/>
        </p:nvSpPr>
        <p:spPr>
          <a:xfrm>
            <a:off x="831251" y="3489069"/>
            <a:ext cx="4403770" cy="369332"/>
          </a:xfrm>
          <a:prstGeom prst="rect">
            <a:avLst/>
          </a:prstGeom>
        </p:spPr>
        <p:txBody>
          <a:bodyPr wrap="none">
            <a:spAutoFit/>
          </a:bodyPr>
          <a:lstStyle/>
          <a:p>
            <a:r>
              <a:rPr lang="en-US" b="1" dirty="0">
                <a:solidFill>
                  <a:schemeClr val="accent1">
                    <a:lumMod val="75000"/>
                  </a:schemeClr>
                </a:solidFill>
                <a:latin typeface="Arial" panose="020B0604020202020204" pitchFamily="34" charset="0"/>
                <a:cs typeface="Arial" panose="020B0604020202020204" pitchFamily="34" charset="0"/>
              </a:rPr>
              <a:t>What did the Savior call these people?</a:t>
            </a:r>
          </a:p>
        </p:txBody>
      </p:sp>
      <p:sp>
        <p:nvSpPr>
          <p:cNvPr id="7" name="Rectángulo 6">
            <a:extLst>
              <a:ext uri="{FF2B5EF4-FFF2-40B4-BE49-F238E27FC236}">
                <a16:creationId xmlns:a16="http://schemas.microsoft.com/office/drawing/2014/main" id="{88B4F030-B3E9-4012-ABC1-A761086EBB80}"/>
              </a:ext>
            </a:extLst>
          </p:cNvPr>
          <p:cNvSpPr/>
          <p:nvPr/>
        </p:nvSpPr>
        <p:spPr>
          <a:xfrm>
            <a:off x="831251" y="3974362"/>
            <a:ext cx="709681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the phrase “they have their reward” means?</a:t>
            </a:r>
          </a:p>
        </p:txBody>
      </p:sp>
    </p:spTree>
    <p:extLst>
      <p:ext uri="{BB962C8B-B14F-4D97-AF65-F5344CB8AC3E}">
        <p14:creationId xmlns:p14="http://schemas.microsoft.com/office/powerpoint/2010/main" val="8483231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93F6BDA-911C-48AF-B79B-EC2673F613F4}"/>
              </a:ext>
            </a:extLst>
          </p:cNvPr>
          <p:cNvSpPr/>
          <p:nvPr/>
        </p:nvSpPr>
        <p:spPr>
          <a:xfrm>
            <a:off x="831252" y="2122435"/>
            <a:ext cx="9810244" cy="353943"/>
          </a:xfrm>
          <a:prstGeom prst="rect">
            <a:avLst/>
          </a:prstGeom>
        </p:spPr>
        <p:txBody>
          <a:bodyPr wrap="square">
            <a:spAutoFit/>
          </a:bodyPr>
          <a:lstStyle/>
          <a:p>
            <a:pPr algn="just"/>
            <a:r>
              <a:rPr lang="en-US" sz="1700" b="1" dirty="0">
                <a:solidFill>
                  <a:schemeClr val="accent1">
                    <a:lumMod val="75000"/>
                  </a:schemeClr>
                </a:solidFill>
                <a:latin typeface="Arial" panose="020B0604020202020204" pitchFamily="34" charset="0"/>
                <a:cs typeface="Arial" panose="020B0604020202020204" pitchFamily="34" charset="0"/>
              </a:rPr>
              <a:t>Why do you think the Lord would want His disciples to perform acts of service “in secret”?</a:t>
            </a:r>
          </a:p>
        </p:txBody>
      </p:sp>
      <p:sp>
        <p:nvSpPr>
          <p:cNvPr id="11" name="Rectángulo 10">
            <a:extLst>
              <a:ext uri="{FF2B5EF4-FFF2-40B4-BE49-F238E27FC236}">
                <a16:creationId xmlns:a16="http://schemas.microsoft.com/office/drawing/2014/main" id="{3AC04412-A439-4734-BBA3-A7DC24520060}"/>
              </a:ext>
            </a:extLst>
          </p:cNvPr>
          <p:cNvSpPr/>
          <p:nvPr/>
        </p:nvSpPr>
        <p:spPr>
          <a:xfrm>
            <a:off x="831252" y="762574"/>
            <a:ext cx="1710725" cy="93917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966CC2C0-CA08-4BAC-A263-9A0AA62B0963}"/>
              </a:ext>
            </a:extLst>
          </p:cNvPr>
          <p:cNvSpPr/>
          <p:nvPr/>
        </p:nvSpPr>
        <p:spPr>
          <a:xfrm>
            <a:off x="831252" y="1151785"/>
            <a:ext cx="9810244" cy="923330"/>
          </a:xfrm>
          <a:prstGeom prst="roundRect">
            <a:avLst>
              <a:gd name="adj" fmla="val 1092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sp>
        <p:nvSpPr>
          <p:cNvPr id="2" name="Rectángulo 1">
            <a:extLst>
              <a:ext uri="{FF2B5EF4-FFF2-40B4-BE49-F238E27FC236}">
                <a16:creationId xmlns:a16="http://schemas.microsoft.com/office/drawing/2014/main" id="{3EEFD8EC-E1C5-4DAF-839D-882316027145}"/>
              </a:ext>
            </a:extLst>
          </p:cNvPr>
          <p:cNvSpPr/>
          <p:nvPr/>
        </p:nvSpPr>
        <p:spPr>
          <a:xfrm>
            <a:off x="831252" y="783607"/>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6:3-4</a:t>
            </a:r>
          </a:p>
        </p:txBody>
      </p:sp>
      <p:sp>
        <p:nvSpPr>
          <p:cNvPr id="4" name="Rectángulo 3">
            <a:extLst>
              <a:ext uri="{FF2B5EF4-FFF2-40B4-BE49-F238E27FC236}">
                <a16:creationId xmlns:a16="http://schemas.microsoft.com/office/drawing/2014/main" id="{6D3CEC48-DF7E-4485-9023-F957E5C2AC0C}"/>
              </a:ext>
            </a:extLst>
          </p:cNvPr>
          <p:cNvSpPr/>
          <p:nvPr/>
        </p:nvSpPr>
        <p:spPr>
          <a:xfrm>
            <a:off x="831252" y="1152939"/>
            <a:ext cx="9810244"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But when thou doest alms, let not thy left hand know what thy right hand doeth:</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That thine alms may be in secret: and thy Father which seeth in secret himself shall reward thee openly.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E7DA9F94-072F-46F4-956C-6E7662A68517}"/>
              </a:ext>
            </a:extLst>
          </p:cNvPr>
          <p:cNvSpPr/>
          <p:nvPr/>
        </p:nvSpPr>
        <p:spPr>
          <a:xfrm>
            <a:off x="831252" y="2522544"/>
            <a:ext cx="9810244" cy="346249"/>
          </a:xfrm>
          <a:prstGeom prst="rect">
            <a:avLst/>
          </a:prstGeom>
        </p:spPr>
        <p:txBody>
          <a:bodyPr wrap="square">
            <a:spAutoFit/>
          </a:bodyPr>
          <a:lstStyle/>
          <a:p>
            <a:pPr algn="just"/>
            <a:r>
              <a:rPr lang="en-US" sz="1650" b="1" dirty="0">
                <a:solidFill>
                  <a:schemeClr val="bg2">
                    <a:lumMod val="75000"/>
                  </a:schemeClr>
                </a:solidFill>
                <a:latin typeface="Arial" panose="020B0604020202020204" pitchFamily="34" charset="0"/>
                <a:cs typeface="Arial" panose="020B0604020202020204" pitchFamily="34" charset="0"/>
              </a:rPr>
              <a:t>What does doing righteous acts in secret suggest about a person’s motivation for doing them? </a:t>
            </a:r>
          </a:p>
        </p:txBody>
      </p:sp>
      <p:sp>
        <p:nvSpPr>
          <p:cNvPr id="7" name="Rectángulo 6">
            <a:extLst>
              <a:ext uri="{FF2B5EF4-FFF2-40B4-BE49-F238E27FC236}">
                <a16:creationId xmlns:a16="http://schemas.microsoft.com/office/drawing/2014/main" id="{C328AB85-FC49-4D23-ABD6-2F0DF3602B83}"/>
              </a:ext>
            </a:extLst>
          </p:cNvPr>
          <p:cNvSpPr/>
          <p:nvPr/>
        </p:nvSpPr>
        <p:spPr>
          <a:xfrm>
            <a:off x="831252" y="3025842"/>
            <a:ext cx="9810244" cy="353943"/>
          </a:xfrm>
          <a:prstGeom prst="rect">
            <a:avLst/>
          </a:prstGeom>
        </p:spPr>
        <p:txBody>
          <a:bodyPr wrap="square">
            <a:spAutoFit/>
          </a:bodyPr>
          <a:lstStyle/>
          <a:p>
            <a:pPr algn="just"/>
            <a:r>
              <a:rPr lang="en-US" sz="1700" b="1" dirty="0">
                <a:solidFill>
                  <a:schemeClr val="accent6">
                    <a:lumMod val="50000"/>
                  </a:schemeClr>
                </a:solidFill>
                <a:latin typeface="Arial" panose="020B0604020202020204" pitchFamily="34" charset="0"/>
                <a:cs typeface="Arial" panose="020B0604020202020204" pitchFamily="34" charset="0"/>
              </a:rPr>
              <a:t>What did the Savior promise to those who performed righteous acts for the right reasons?</a:t>
            </a:r>
          </a:p>
        </p:txBody>
      </p:sp>
      <p:sp>
        <p:nvSpPr>
          <p:cNvPr id="8" name="Rectángulo 7">
            <a:extLst>
              <a:ext uri="{FF2B5EF4-FFF2-40B4-BE49-F238E27FC236}">
                <a16:creationId xmlns:a16="http://schemas.microsoft.com/office/drawing/2014/main" id="{5FAB9F34-0B04-418D-A5FE-23B741F010CA}"/>
              </a:ext>
            </a:extLst>
          </p:cNvPr>
          <p:cNvSpPr/>
          <p:nvPr/>
        </p:nvSpPr>
        <p:spPr>
          <a:xfrm>
            <a:off x="831252" y="3567543"/>
            <a:ext cx="98102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 Savior’s teachings about performing acts of devotion?</a:t>
            </a:r>
          </a:p>
        </p:txBody>
      </p:sp>
      <p:sp>
        <p:nvSpPr>
          <p:cNvPr id="9" name="Rectángulo 8">
            <a:extLst>
              <a:ext uri="{FF2B5EF4-FFF2-40B4-BE49-F238E27FC236}">
                <a16:creationId xmlns:a16="http://schemas.microsoft.com/office/drawing/2014/main" id="{BA2DD89E-FEFF-4919-93BB-53A93DBDFC7C}"/>
              </a:ext>
            </a:extLst>
          </p:cNvPr>
          <p:cNvSpPr/>
          <p:nvPr/>
        </p:nvSpPr>
        <p:spPr>
          <a:xfrm>
            <a:off x="831252" y="4213874"/>
            <a:ext cx="9810244"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McKayldsLat-Bold"/>
              </a:rPr>
              <a:t>If we perform acts of devotion to please Heavenly Father rather than to seek the attention of others, then He will reward us openly.</a:t>
            </a:r>
            <a:endParaRPr lang="en-US" i="1" dirty="0">
              <a:solidFill>
                <a:schemeClr val="accent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13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upRight)">
                                      <p:cBhvr>
                                        <p:cTn id="26" dur="125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amond(in)">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54DF9E4-33D8-41C6-89E2-5C8293D47E89}"/>
              </a:ext>
            </a:extLst>
          </p:cNvPr>
          <p:cNvSpPr/>
          <p:nvPr/>
        </p:nvSpPr>
        <p:spPr>
          <a:xfrm>
            <a:off x="1066799" y="3067715"/>
            <a:ext cx="2034716" cy="93917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165A1B02-0331-41A2-A47A-9C5CC7F55AA1}"/>
              </a:ext>
            </a:extLst>
          </p:cNvPr>
          <p:cNvSpPr/>
          <p:nvPr/>
        </p:nvSpPr>
        <p:spPr>
          <a:xfrm>
            <a:off x="1046922" y="775759"/>
            <a:ext cx="1881808" cy="93917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3A56BBB4-C4F5-4A89-8517-17DCE490CD67}"/>
              </a:ext>
            </a:extLst>
          </p:cNvPr>
          <p:cNvSpPr/>
          <p:nvPr/>
        </p:nvSpPr>
        <p:spPr>
          <a:xfrm>
            <a:off x="1066799" y="3414830"/>
            <a:ext cx="9594572" cy="1782665"/>
          </a:xfrm>
          <a:prstGeom prst="roundRect">
            <a:avLst>
              <a:gd name="adj" fmla="val 1092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B5F77E74-C0D1-466C-BCC6-20A536D8E66E}"/>
              </a:ext>
            </a:extLst>
          </p:cNvPr>
          <p:cNvSpPr/>
          <p:nvPr/>
        </p:nvSpPr>
        <p:spPr>
          <a:xfrm>
            <a:off x="1046922" y="1155032"/>
            <a:ext cx="9594572" cy="1782665"/>
          </a:xfrm>
          <a:prstGeom prst="roundRect">
            <a:avLst>
              <a:gd name="adj" fmla="val 1092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sp>
        <p:nvSpPr>
          <p:cNvPr id="2" name="Rectángulo 1">
            <a:extLst>
              <a:ext uri="{FF2B5EF4-FFF2-40B4-BE49-F238E27FC236}">
                <a16:creationId xmlns:a16="http://schemas.microsoft.com/office/drawing/2014/main" id="{487E4B0F-720B-43FD-9B99-26BEB4D38A31}"/>
              </a:ext>
            </a:extLst>
          </p:cNvPr>
          <p:cNvSpPr/>
          <p:nvPr/>
        </p:nvSpPr>
        <p:spPr>
          <a:xfrm>
            <a:off x="1113182" y="779683"/>
            <a:ext cx="1710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6:5-6</a:t>
            </a:r>
          </a:p>
        </p:txBody>
      </p:sp>
      <p:sp>
        <p:nvSpPr>
          <p:cNvPr id="4" name="Rectángulo 3">
            <a:extLst>
              <a:ext uri="{FF2B5EF4-FFF2-40B4-BE49-F238E27FC236}">
                <a16:creationId xmlns:a16="http://schemas.microsoft.com/office/drawing/2014/main" id="{8002B8B9-7146-48DE-A339-F80A0B53966D}"/>
              </a:ext>
            </a:extLst>
          </p:cNvPr>
          <p:cNvSpPr/>
          <p:nvPr/>
        </p:nvSpPr>
        <p:spPr>
          <a:xfrm>
            <a:off x="1113181" y="1149015"/>
            <a:ext cx="9501809"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And when thou prayest, thou shalt not be as the hypocrites are: for they love to pray standing in the synagogues and in the corners of the streets, that they may be seen of men. Verily I say unto you, They have their reward.</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But thou, when thou prayest, enter into thy closet, and when thou hast shut thy door, pray to thy Father which is in secret; and thy Father which seeth in secret shall reward thee openly.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CCA8D64C-1E15-4C2B-80D9-99529AD62839}"/>
              </a:ext>
            </a:extLst>
          </p:cNvPr>
          <p:cNvSpPr/>
          <p:nvPr/>
        </p:nvSpPr>
        <p:spPr>
          <a:xfrm>
            <a:off x="1113181" y="3088007"/>
            <a:ext cx="20313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6:16-18.</a:t>
            </a:r>
          </a:p>
        </p:txBody>
      </p:sp>
      <p:sp>
        <p:nvSpPr>
          <p:cNvPr id="7" name="Rectángulo 6">
            <a:extLst>
              <a:ext uri="{FF2B5EF4-FFF2-40B4-BE49-F238E27FC236}">
                <a16:creationId xmlns:a16="http://schemas.microsoft.com/office/drawing/2014/main" id="{DFC5EA0B-32C8-4483-BD80-1904A684043D}"/>
              </a:ext>
            </a:extLst>
          </p:cNvPr>
          <p:cNvSpPr/>
          <p:nvPr/>
        </p:nvSpPr>
        <p:spPr>
          <a:xfrm>
            <a:off x="1139685" y="3429000"/>
            <a:ext cx="9501808"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Moreover when ye fast, be not, as the hypocrites, of a sad countenance: for they disfigure their faces, that they may appear unto men to fast. Verily I say unto you, They have their reward.</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But thou, when thou fastest, anoint thine head, and wash thy face;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That thou appear not unto men to fast, but unto thy Father which is in secret: and thy Father, which seeth in secret, shall reward thee openly.</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1F6AD96F-7D51-432D-BFC7-A275770BA0F6}"/>
              </a:ext>
            </a:extLst>
          </p:cNvPr>
          <p:cNvSpPr/>
          <p:nvPr/>
        </p:nvSpPr>
        <p:spPr>
          <a:xfrm>
            <a:off x="1139688" y="5293880"/>
            <a:ext cx="95283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religious practices did Jesus emphasize should be performed in secret?</a:t>
            </a:r>
          </a:p>
        </p:txBody>
      </p:sp>
      <p:sp>
        <p:nvSpPr>
          <p:cNvPr id="9" name="Rectángulo 8">
            <a:extLst>
              <a:ext uri="{FF2B5EF4-FFF2-40B4-BE49-F238E27FC236}">
                <a16:creationId xmlns:a16="http://schemas.microsoft.com/office/drawing/2014/main" id="{B7FA9DD5-8EAE-4E98-8ADF-748133A7220A}"/>
              </a:ext>
            </a:extLst>
          </p:cNvPr>
          <p:cNvSpPr/>
          <p:nvPr/>
        </p:nvSpPr>
        <p:spPr>
          <a:xfrm>
            <a:off x="1139685" y="5773766"/>
            <a:ext cx="38908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Why do hypocrites pray and fast?</a:t>
            </a:r>
          </a:p>
        </p:txBody>
      </p:sp>
    </p:spTree>
    <p:extLst>
      <p:ext uri="{BB962C8B-B14F-4D97-AF65-F5344CB8AC3E}">
        <p14:creationId xmlns:p14="http://schemas.microsoft.com/office/powerpoint/2010/main" val="19202595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500" fill="hold"/>
                                        <p:tgtEl>
                                          <p:spTgt spid="13"/>
                                        </p:tgtEl>
                                        <p:attrNameLst>
                                          <p:attrName>ppt_w</p:attrName>
                                        </p:attrNameLst>
                                      </p:cBhvr>
                                      <p:tavLst>
                                        <p:tav tm="0">
                                          <p:val>
                                            <p:strVal val="#ppt_w*0.70"/>
                                          </p:val>
                                        </p:tav>
                                        <p:tav tm="100000">
                                          <p:val>
                                            <p:strVal val="#ppt_w"/>
                                          </p:val>
                                        </p:tav>
                                      </p:tavLst>
                                    </p:anim>
                                    <p:anim calcmode="lin" valueType="num">
                                      <p:cBhvr>
                                        <p:cTn id="8" dur="1500" fill="hold"/>
                                        <p:tgtEl>
                                          <p:spTgt spid="13"/>
                                        </p:tgtEl>
                                        <p:attrNameLst>
                                          <p:attrName>ppt_h</p:attrName>
                                        </p:attrNameLst>
                                      </p:cBhvr>
                                      <p:tavLst>
                                        <p:tav tm="0">
                                          <p:val>
                                            <p:strVal val="#ppt_h"/>
                                          </p:val>
                                        </p:tav>
                                        <p:tav tm="100000">
                                          <p:val>
                                            <p:strVal val="#ppt_h"/>
                                          </p:val>
                                        </p:tav>
                                      </p:tavLst>
                                    </p:anim>
                                    <p:animEffect transition="in" filter="fade">
                                      <p:cBhvr>
                                        <p:cTn id="9" dur="1500"/>
                                        <p:tgtEl>
                                          <p:spTgt spid="1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500" fill="hold"/>
                                        <p:tgtEl>
                                          <p:spTgt spid="11"/>
                                        </p:tgtEl>
                                        <p:attrNameLst>
                                          <p:attrName>ppt_w</p:attrName>
                                        </p:attrNameLst>
                                      </p:cBhvr>
                                      <p:tavLst>
                                        <p:tav tm="0">
                                          <p:val>
                                            <p:strVal val="#ppt_w*0.70"/>
                                          </p:val>
                                        </p:tav>
                                        <p:tav tm="100000">
                                          <p:val>
                                            <p:strVal val="#ppt_w"/>
                                          </p:val>
                                        </p:tav>
                                      </p:tavLst>
                                    </p:anim>
                                    <p:anim calcmode="lin" valueType="num">
                                      <p:cBhvr>
                                        <p:cTn id="13" dur="1500" fill="hold"/>
                                        <p:tgtEl>
                                          <p:spTgt spid="11"/>
                                        </p:tgtEl>
                                        <p:attrNameLst>
                                          <p:attrName>ppt_h</p:attrName>
                                        </p:attrNameLst>
                                      </p:cBhvr>
                                      <p:tavLst>
                                        <p:tav tm="0">
                                          <p:val>
                                            <p:strVal val="#ppt_h"/>
                                          </p:val>
                                        </p:tav>
                                        <p:tav tm="100000">
                                          <p:val>
                                            <p:strVal val="#ppt_h"/>
                                          </p:val>
                                        </p:tav>
                                      </p:tavLst>
                                    </p:anim>
                                    <p:animEffect transition="in" filter="fade">
                                      <p:cBhvr>
                                        <p:cTn id="14" dur="1500"/>
                                        <p:tgtEl>
                                          <p:spTgt spid="1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500" fill="hold"/>
                                        <p:tgtEl>
                                          <p:spTgt spid="6"/>
                                        </p:tgtEl>
                                        <p:attrNameLst>
                                          <p:attrName>ppt_w</p:attrName>
                                        </p:attrNameLst>
                                      </p:cBhvr>
                                      <p:tavLst>
                                        <p:tav tm="0">
                                          <p:val>
                                            <p:strVal val="#ppt_w*0.70"/>
                                          </p:val>
                                        </p:tav>
                                        <p:tav tm="100000">
                                          <p:val>
                                            <p:strVal val="#ppt_w"/>
                                          </p:val>
                                        </p:tav>
                                      </p:tavLst>
                                    </p:anim>
                                    <p:anim calcmode="lin" valueType="num">
                                      <p:cBhvr>
                                        <p:cTn id="18" dur="1500" fill="hold"/>
                                        <p:tgtEl>
                                          <p:spTgt spid="6"/>
                                        </p:tgtEl>
                                        <p:attrNameLst>
                                          <p:attrName>ppt_h</p:attrName>
                                        </p:attrNameLst>
                                      </p:cBhvr>
                                      <p:tavLst>
                                        <p:tav tm="0">
                                          <p:val>
                                            <p:strVal val="#ppt_h"/>
                                          </p:val>
                                        </p:tav>
                                        <p:tav tm="100000">
                                          <p:val>
                                            <p:strVal val="#ppt_h"/>
                                          </p:val>
                                        </p:tav>
                                      </p:tavLst>
                                    </p:anim>
                                    <p:animEffect transition="in" filter="fade">
                                      <p:cBhvr>
                                        <p:cTn id="19" dur="1500"/>
                                        <p:tgtEl>
                                          <p:spTgt spid="6"/>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500" fill="hold"/>
                                        <p:tgtEl>
                                          <p:spTgt spid="7"/>
                                        </p:tgtEl>
                                        <p:attrNameLst>
                                          <p:attrName>ppt_w</p:attrName>
                                        </p:attrNameLst>
                                      </p:cBhvr>
                                      <p:tavLst>
                                        <p:tav tm="0">
                                          <p:val>
                                            <p:strVal val="#ppt_w*0.70"/>
                                          </p:val>
                                        </p:tav>
                                        <p:tav tm="100000">
                                          <p:val>
                                            <p:strVal val="#ppt_w"/>
                                          </p:val>
                                        </p:tav>
                                      </p:tavLst>
                                    </p:anim>
                                    <p:anim calcmode="lin" valueType="num">
                                      <p:cBhvr>
                                        <p:cTn id="23" dur="1500" fill="hold"/>
                                        <p:tgtEl>
                                          <p:spTgt spid="7"/>
                                        </p:tgtEl>
                                        <p:attrNameLst>
                                          <p:attrName>ppt_h</p:attrName>
                                        </p:attrNameLst>
                                      </p:cBhvr>
                                      <p:tavLst>
                                        <p:tav tm="0">
                                          <p:val>
                                            <p:strVal val="#ppt_h"/>
                                          </p:val>
                                        </p:tav>
                                        <p:tav tm="100000">
                                          <p:val>
                                            <p:strVal val="#ppt_h"/>
                                          </p:val>
                                        </p:tav>
                                      </p:tavLst>
                                    </p:anim>
                                    <p:animEffect transition="in" filter="fade">
                                      <p:cBhvr>
                                        <p:cTn id="24" dur="1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500" fill="hold"/>
                                        <p:tgtEl>
                                          <p:spTgt spid="9"/>
                                        </p:tgtEl>
                                        <p:attrNameLst>
                                          <p:attrName>ppt_x</p:attrName>
                                        </p:attrNameLst>
                                      </p:cBhvr>
                                      <p:tavLst>
                                        <p:tav tm="0">
                                          <p:val>
                                            <p:strVal val="1+#ppt_w/2"/>
                                          </p:val>
                                        </p:tav>
                                        <p:tav tm="100000">
                                          <p:val>
                                            <p:strVal val="#ppt_x"/>
                                          </p:val>
                                        </p:tav>
                                      </p:tavLst>
                                    </p:anim>
                                    <p:anim calcmode="lin" valueType="num">
                                      <p:cBhvr additive="base">
                                        <p:cTn id="35"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sp>
        <p:nvSpPr>
          <p:cNvPr id="2" name="Rectángulo 1">
            <a:extLst>
              <a:ext uri="{FF2B5EF4-FFF2-40B4-BE49-F238E27FC236}">
                <a16:creationId xmlns:a16="http://schemas.microsoft.com/office/drawing/2014/main" id="{2A8B3EC0-EA00-4769-952C-D61A7FC32D3F}"/>
              </a:ext>
            </a:extLst>
          </p:cNvPr>
          <p:cNvSpPr/>
          <p:nvPr/>
        </p:nvSpPr>
        <p:spPr>
          <a:xfrm>
            <a:off x="793830" y="779683"/>
            <a:ext cx="1967205"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Matthew 6:19-24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2172C301-F121-43F6-8E83-CBB9591FCD7B}"/>
              </a:ext>
            </a:extLst>
          </p:cNvPr>
          <p:cNvSpPr/>
          <p:nvPr/>
        </p:nvSpPr>
        <p:spPr>
          <a:xfrm>
            <a:off x="1807101" y="2828835"/>
            <a:ext cx="8577797" cy="1200329"/>
          </a:xfrm>
          <a:prstGeom prst="rect">
            <a:avLst/>
          </a:prstGeom>
        </p:spPr>
        <p:txBody>
          <a:bodyPr wrap="none">
            <a:spAutoFit/>
          </a:bodyPr>
          <a:lstStyle/>
          <a:p>
            <a:pPr algn="ctr"/>
            <a:r>
              <a:rPr lang="en-US" sz="3600" dirty="0">
                <a:solidFill>
                  <a:schemeClr val="accent2">
                    <a:lumMod val="75000"/>
                  </a:schemeClr>
                </a:solidFill>
                <a:latin typeface="ZoramldsLat-Regular"/>
              </a:rPr>
              <a:t>“Jesus Christ teaches the multitude to lay up </a:t>
            </a:r>
          </a:p>
          <a:p>
            <a:pPr algn="ctr"/>
            <a:r>
              <a:rPr lang="en-US" sz="3600" dirty="0">
                <a:solidFill>
                  <a:schemeClr val="accent2">
                    <a:lumMod val="75000"/>
                  </a:schemeClr>
                </a:solidFill>
                <a:latin typeface="ZoramldsLat-Regular"/>
              </a:rPr>
              <a:t>treasures in heaven”</a:t>
            </a:r>
            <a:endParaRPr lang="en-US" sz="3600" dirty="0">
              <a:solidFill>
                <a:schemeClr val="accent2">
                  <a:lumMod val="75000"/>
                </a:schemeClr>
              </a:solidFill>
            </a:endParaRPr>
          </a:p>
        </p:txBody>
      </p:sp>
    </p:spTree>
    <p:extLst>
      <p:ext uri="{BB962C8B-B14F-4D97-AF65-F5344CB8AC3E}">
        <p14:creationId xmlns:p14="http://schemas.microsoft.com/office/powerpoint/2010/main" val="178256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CBB9EDA-0655-4285-A368-3ABF929FDB3F}"/>
              </a:ext>
            </a:extLst>
          </p:cNvPr>
          <p:cNvSpPr/>
          <p:nvPr/>
        </p:nvSpPr>
        <p:spPr>
          <a:xfrm>
            <a:off x="583095" y="836615"/>
            <a:ext cx="2034716" cy="93917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1917AE03-9CFE-4DCF-AF67-53002ABB5509}"/>
              </a:ext>
            </a:extLst>
          </p:cNvPr>
          <p:cNvSpPr/>
          <p:nvPr/>
        </p:nvSpPr>
        <p:spPr>
          <a:xfrm>
            <a:off x="583095" y="1205947"/>
            <a:ext cx="4240695" cy="2644291"/>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pic>
        <p:nvPicPr>
          <p:cNvPr id="4" name="Imagen 3">
            <a:extLst>
              <a:ext uri="{FF2B5EF4-FFF2-40B4-BE49-F238E27FC236}">
                <a16:creationId xmlns:a16="http://schemas.microsoft.com/office/drawing/2014/main" id="{F3DE485D-2469-4B50-A8CF-ED4ACCF5C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729021"/>
            <a:ext cx="4452730" cy="3068209"/>
          </a:xfrm>
          <a:prstGeom prst="rect">
            <a:avLst/>
          </a:prstGeom>
        </p:spPr>
      </p:pic>
      <p:sp>
        <p:nvSpPr>
          <p:cNvPr id="5" name="Rectángulo 4">
            <a:extLst>
              <a:ext uri="{FF2B5EF4-FFF2-40B4-BE49-F238E27FC236}">
                <a16:creationId xmlns:a16="http://schemas.microsoft.com/office/drawing/2014/main" id="{481A969C-9B4D-4549-B69C-3868C0C06562}"/>
              </a:ext>
            </a:extLst>
          </p:cNvPr>
          <p:cNvSpPr/>
          <p:nvPr/>
        </p:nvSpPr>
        <p:spPr>
          <a:xfrm>
            <a:off x="650607" y="4119823"/>
            <a:ext cx="56605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something you consider to be a treasure?</a:t>
            </a:r>
          </a:p>
        </p:txBody>
      </p:sp>
      <p:sp>
        <p:nvSpPr>
          <p:cNvPr id="6" name="Rectángulo 5">
            <a:extLst>
              <a:ext uri="{FF2B5EF4-FFF2-40B4-BE49-F238E27FC236}">
                <a16:creationId xmlns:a16="http://schemas.microsoft.com/office/drawing/2014/main" id="{BF29AF22-FAB6-4F04-940E-615E22D591F5}"/>
              </a:ext>
            </a:extLst>
          </p:cNvPr>
          <p:cNvSpPr/>
          <p:nvPr/>
        </p:nvSpPr>
        <p:spPr>
          <a:xfrm>
            <a:off x="650606" y="1242685"/>
            <a:ext cx="4133428"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 Lay not up for yourselves treasures upon earth, where moth and rust doth corrupt, and where thieves break through and steal:</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But lay up for yourselves treasures in heaven, where neither moth nor rust doth corrupt, and where thieves do not break through nor steal:</a:t>
            </a:r>
          </a:p>
          <a:p>
            <a:pPr algn="just" fontAlgn="base"/>
            <a:r>
              <a:rPr lang="en-US" sz="1600" b="1" dirty="0">
                <a:solidFill>
                  <a:schemeClr val="bg1"/>
                </a:solidFill>
                <a:latin typeface="Arial" panose="020B0604020202020204" pitchFamily="34" charset="0"/>
                <a:cs typeface="Arial" panose="020B0604020202020204" pitchFamily="34" charset="0"/>
              </a:rPr>
              <a:t>21 </a:t>
            </a:r>
            <a:r>
              <a:rPr lang="en-US" sz="1600" dirty="0">
                <a:solidFill>
                  <a:schemeClr val="bg1"/>
                </a:solidFill>
                <a:latin typeface="Arial" panose="020B0604020202020204" pitchFamily="34" charset="0"/>
                <a:cs typeface="Arial" panose="020B0604020202020204" pitchFamily="34" charset="0"/>
              </a:rPr>
              <a:t>For where your treasure is, there will your heart be also.</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75750391-E38E-48E1-8E05-240FDAD5C2DD}"/>
              </a:ext>
            </a:extLst>
          </p:cNvPr>
          <p:cNvSpPr/>
          <p:nvPr/>
        </p:nvSpPr>
        <p:spPr>
          <a:xfrm>
            <a:off x="650606" y="856245"/>
            <a:ext cx="19672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Matthew 6:19-21</a:t>
            </a:r>
          </a:p>
        </p:txBody>
      </p:sp>
      <p:sp>
        <p:nvSpPr>
          <p:cNvPr id="8" name="Rectángulo 7">
            <a:extLst>
              <a:ext uri="{FF2B5EF4-FFF2-40B4-BE49-F238E27FC236}">
                <a16:creationId xmlns:a16="http://schemas.microsoft.com/office/drawing/2014/main" id="{6C92E15B-C7B1-49DE-AC09-2DC060044A1F}"/>
              </a:ext>
            </a:extLst>
          </p:cNvPr>
          <p:cNvSpPr/>
          <p:nvPr/>
        </p:nvSpPr>
        <p:spPr>
          <a:xfrm>
            <a:off x="650606" y="4489155"/>
            <a:ext cx="790459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type of treasures did the Savior teach His disciples to seek?</a:t>
            </a:r>
          </a:p>
        </p:txBody>
      </p:sp>
      <p:sp>
        <p:nvSpPr>
          <p:cNvPr id="9" name="Rectángulo 8">
            <a:extLst>
              <a:ext uri="{FF2B5EF4-FFF2-40B4-BE49-F238E27FC236}">
                <a16:creationId xmlns:a16="http://schemas.microsoft.com/office/drawing/2014/main" id="{F6582904-A588-4D97-9C22-91440B730F63}"/>
              </a:ext>
            </a:extLst>
          </p:cNvPr>
          <p:cNvSpPr/>
          <p:nvPr/>
        </p:nvSpPr>
        <p:spPr>
          <a:xfrm>
            <a:off x="677109" y="4905352"/>
            <a:ext cx="987162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say the difference was between treasures stored up on earth and treasures stored up in heaven?</a:t>
            </a:r>
          </a:p>
        </p:txBody>
      </p:sp>
    </p:spTree>
    <p:extLst>
      <p:ext uri="{BB962C8B-B14F-4D97-AF65-F5344CB8AC3E}">
        <p14:creationId xmlns:p14="http://schemas.microsoft.com/office/powerpoint/2010/main" val="264451131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900" decel="100000" fill="hold"/>
                                        <p:tgtEl>
                                          <p:spTgt spid="8"/>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EC0A5AD6-1EBD-4370-973A-9430CF750C34}"/>
              </a:ext>
            </a:extLst>
          </p:cNvPr>
          <p:cNvSpPr/>
          <p:nvPr/>
        </p:nvSpPr>
        <p:spPr>
          <a:xfrm>
            <a:off x="998528" y="1922381"/>
            <a:ext cx="2034716" cy="939176"/>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D10C5451-07C3-487B-A32B-5AEC029FFA8B}"/>
              </a:ext>
            </a:extLst>
          </p:cNvPr>
          <p:cNvSpPr/>
          <p:nvPr/>
        </p:nvSpPr>
        <p:spPr>
          <a:xfrm>
            <a:off x="993911" y="2328279"/>
            <a:ext cx="9713845" cy="1754326"/>
          </a:xfrm>
          <a:prstGeom prst="roundRect">
            <a:avLst>
              <a:gd name="adj" fmla="val 10926"/>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tx1">
                    <a:lumMod val="50000"/>
                  </a:schemeClr>
                </a:solidFill>
                <a:effectLst>
                  <a:outerShdw blurRad="38100" dist="38100" dir="2700000" algn="tl">
                    <a:srgbClr val="000000">
                      <a:alpha val="43137"/>
                    </a:srgbClr>
                  </a:outerShdw>
                </a:effectLst>
                <a:latin typeface="Dubai" panose="020B0503030403030204" pitchFamily="34" charset="-78"/>
                <a:ea typeface="Ebrima" panose="02000000000000000000" pitchFamily="2" charset="0"/>
                <a:cs typeface="Dubai" panose="020B0503030403030204" pitchFamily="34" charset="-78"/>
              </a:rPr>
              <a:t>LESSON 11</a:t>
            </a:r>
          </a:p>
        </p:txBody>
      </p:sp>
      <p:sp>
        <p:nvSpPr>
          <p:cNvPr id="2" name="Rectángulo 1">
            <a:extLst>
              <a:ext uri="{FF2B5EF4-FFF2-40B4-BE49-F238E27FC236}">
                <a16:creationId xmlns:a16="http://schemas.microsoft.com/office/drawing/2014/main" id="{0B3BAF76-9E5E-4C83-911A-C3AF11AE355D}"/>
              </a:ext>
            </a:extLst>
          </p:cNvPr>
          <p:cNvSpPr/>
          <p:nvPr/>
        </p:nvSpPr>
        <p:spPr>
          <a:xfrm>
            <a:off x="2425528" y="1152939"/>
            <a:ext cx="2232534" cy="400110"/>
          </a:xfrm>
          <a:prstGeom prst="rect">
            <a:avLst/>
          </a:prstGeom>
        </p:spPr>
        <p:txBody>
          <a:bodyPr wrap="none">
            <a:spAutoFit/>
          </a:bodyPr>
          <a:lstStyle/>
          <a:p>
            <a:r>
              <a:rPr lang="en-US" sz="2000" i="1" dirty="0">
                <a:solidFill>
                  <a:schemeClr val="accent1">
                    <a:lumMod val="75000"/>
                  </a:schemeClr>
                </a:solidFill>
                <a:latin typeface="Franklin Gothic Medium" panose="020B0603020102020204" pitchFamily="34" charset="0"/>
              </a:rPr>
              <a:t>Treasures on earth</a:t>
            </a:r>
          </a:p>
        </p:txBody>
      </p:sp>
      <p:sp>
        <p:nvSpPr>
          <p:cNvPr id="4" name="Rectángulo 3">
            <a:extLst>
              <a:ext uri="{FF2B5EF4-FFF2-40B4-BE49-F238E27FC236}">
                <a16:creationId xmlns:a16="http://schemas.microsoft.com/office/drawing/2014/main" id="{831B491C-CCFA-4BE9-8297-86CCD15138C5}"/>
              </a:ext>
            </a:extLst>
          </p:cNvPr>
          <p:cNvSpPr/>
          <p:nvPr/>
        </p:nvSpPr>
        <p:spPr>
          <a:xfrm>
            <a:off x="6810728" y="1152939"/>
            <a:ext cx="2362378" cy="400110"/>
          </a:xfrm>
          <a:prstGeom prst="rect">
            <a:avLst/>
          </a:prstGeom>
        </p:spPr>
        <p:txBody>
          <a:bodyPr wrap="none">
            <a:spAutoFit/>
          </a:bodyPr>
          <a:lstStyle/>
          <a:p>
            <a:r>
              <a:rPr lang="en-US" sz="2000" i="1" dirty="0">
                <a:solidFill>
                  <a:schemeClr val="accent1">
                    <a:lumMod val="75000"/>
                  </a:schemeClr>
                </a:solidFill>
                <a:latin typeface="Franklin Gothic Medium" panose="020B0603020102020204" pitchFamily="34" charset="0"/>
              </a:rPr>
              <a:t>Treasures in heaven</a:t>
            </a:r>
          </a:p>
        </p:txBody>
      </p:sp>
      <p:sp>
        <p:nvSpPr>
          <p:cNvPr id="5" name="Rectángulo 4">
            <a:extLst>
              <a:ext uri="{FF2B5EF4-FFF2-40B4-BE49-F238E27FC236}">
                <a16:creationId xmlns:a16="http://schemas.microsoft.com/office/drawing/2014/main" id="{B18A1047-0941-4A51-846A-948D188F08CC}"/>
              </a:ext>
            </a:extLst>
          </p:cNvPr>
          <p:cNvSpPr/>
          <p:nvPr/>
        </p:nvSpPr>
        <p:spPr>
          <a:xfrm>
            <a:off x="1019032" y="1945621"/>
            <a:ext cx="196720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Matthew 6:22-24</a:t>
            </a:r>
          </a:p>
        </p:txBody>
      </p:sp>
      <p:sp>
        <p:nvSpPr>
          <p:cNvPr id="6" name="Rectángulo 5">
            <a:extLst>
              <a:ext uri="{FF2B5EF4-FFF2-40B4-BE49-F238E27FC236}">
                <a16:creationId xmlns:a16="http://schemas.microsoft.com/office/drawing/2014/main" id="{CCBF977B-1D8C-420A-9219-39C477BF4B60}"/>
              </a:ext>
            </a:extLst>
          </p:cNvPr>
          <p:cNvSpPr/>
          <p:nvPr/>
        </p:nvSpPr>
        <p:spPr>
          <a:xfrm>
            <a:off x="1019031" y="2283857"/>
            <a:ext cx="968872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The light of the body is the eye: if therefore thine eye be single, thy whole body shall be full of light.</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But if thine eye be evil, thy whole body shall be full of darkness. If therefore the light that is in thee be darkness, how great is that darkness!</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 No man can serve two masters: for either he will hate the one, and love the other; or else he will hold to the one, and despise the other. Ye cannot serve God and mammon.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24E3F8D6-9B33-48F0-9F48-E427568F12DC}"/>
              </a:ext>
            </a:extLst>
          </p:cNvPr>
          <p:cNvSpPr/>
          <p:nvPr/>
        </p:nvSpPr>
        <p:spPr>
          <a:xfrm>
            <a:off x="1019031" y="4259415"/>
            <a:ext cx="96887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Savior teach in verses 22-23 that can help us lay up treasures in heaven? </a:t>
            </a:r>
          </a:p>
        </p:txBody>
      </p:sp>
      <p:sp>
        <p:nvSpPr>
          <p:cNvPr id="8" name="Rectángulo 7">
            <a:extLst>
              <a:ext uri="{FF2B5EF4-FFF2-40B4-BE49-F238E27FC236}">
                <a16:creationId xmlns:a16="http://schemas.microsoft.com/office/drawing/2014/main" id="{2DD1B875-8B71-4499-9FB5-28AD387F6596}"/>
              </a:ext>
            </a:extLst>
          </p:cNvPr>
          <p:cNvSpPr/>
          <p:nvPr/>
        </p:nvSpPr>
        <p:spPr>
          <a:xfrm>
            <a:off x="1019031" y="4687238"/>
            <a:ext cx="668644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do to keep our eye single to the glory of God?</a:t>
            </a:r>
          </a:p>
        </p:txBody>
      </p:sp>
      <p:sp>
        <p:nvSpPr>
          <p:cNvPr id="9" name="Rectángulo 8">
            <a:extLst>
              <a:ext uri="{FF2B5EF4-FFF2-40B4-BE49-F238E27FC236}">
                <a16:creationId xmlns:a16="http://schemas.microsoft.com/office/drawing/2014/main" id="{38F7EFA7-4F65-4226-935D-BC1D17FFAA3C}"/>
              </a:ext>
            </a:extLst>
          </p:cNvPr>
          <p:cNvSpPr/>
          <p:nvPr/>
        </p:nvSpPr>
        <p:spPr>
          <a:xfrm>
            <a:off x="1019031" y="5093136"/>
            <a:ext cx="991490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truth did the Savior teach at the end of verse 24 that can help us remember to lay up treasures in heaven? </a:t>
            </a:r>
          </a:p>
        </p:txBody>
      </p:sp>
      <p:sp>
        <p:nvSpPr>
          <p:cNvPr id="10" name="Rectángulo 9">
            <a:extLst>
              <a:ext uri="{FF2B5EF4-FFF2-40B4-BE49-F238E27FC236}">
                <a16:creationId xmlns:a16="http://schemas.microsoft.com/office/drawing/2014/main" id="{F9B11B59-2913-4B8D-8E07-7A1726C53C3D}"/>
              </a:ext>
            </a:extLst>
          </p:cNvPr>
          <p:cNvSpPr/>
          <p:nvPr/>
        </p:nvSpPr>
        <p:spPr>
          <a:xfrm>
            <a:off x="3772916" y="5790102"/>
            <a:ext cx="4180953" cy="369332"/>
          </a:xfrm>
          <a:prstGeom prst="rect">
            <a:avLst/>
          </a:prstGeom>
        </p:spPr>
        <p:txBody>
          <a:bodyPr wrap="none">
            <a:spAutoFit/>
          </a:bodyPr>
          <a:lstStyle/>
          <a:p>
            <a:r>
              <a:rPr lang="en-US" b="1" i="1" dirty="0">
                <a:solidFill>
                  <a:schemeClr val="bg2">
                    <a:lumMod val="75000"/>
                  </a:schemeClr>
                </a:solidFill>
                <a:latin typeface="McKayldsLat-Bold"/>
              </a:rPr>
              <a:t>We cannot serve both God and mammon.</a:t>
            </a:r>
            <a:endParaRPr lang="en-US" i="1" dirty="0">
              <a:solidFill>
                <a:schemeClr val="bg2">
                  <a:lumMod val="75000"/>
                </a:schemeClr>
              </a:solidFill>
            </a:endParaRPr>
          </a:p>
        </p:txBody>
      </p:sp>
    </p:spTree>
    <p:extLst>
      <p:ext uri="{BB962C8B-B14F-4D97-AF65-F5344CB8AC3E}">
        <p14:creationId xmlns:p14="http://schemas.microsoft.com/office/powerpoint/2010/main" val="3366823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25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125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1250"/>
                                        <p:tgtEl>
                                          <p:spTgt spid="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12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Scale>
                                      <p:cBhvr>
                                        <p:cTn id="2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gtEl>
                                        <p:attrNameLst>
                                          <p:attrName>ppt_x</p:attrName>
                                          <p:attrName>ppt_y</p:attrName>
                                        </p:attrNameLst>
                                      </p:cBhvr>
                                    </p:animMotion>
                                    <p:animEffect transition="in" filter="fade">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strVal val="#ppt_w+.3"/>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5"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checkerboard(down)">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250"/>
                                        <p:tgtEl>
                                          <p:spTgt spid="10"/>
                                        </p:tgtEl>
                                      </p:cBhvr>
                                    </p:animEffect>
                                    <p:anim calcmode="lin" valueType="num">
                                      <p:cBhvr>
                                        <p:cTn id="49" dur="1250" fill="hold"/>
                                        <p:tgtEl>
                                          <p:spTgt spid="10"/>
                                        </p:tgtEl>
                                        <p:attrNameLst>
                                          <p:attrName>ppt_w</p:attrName>
                                        </p:attrNameLst>
                                      </p:cBhvr>
                                      <p:tavLst>
                                        <p:tav tm="0" fmla="#ppt_w*sin(2.5*pi*$)">
                                          <p:val>
                                            <p:fltVal val="0"/>
                                          </p:val>
                                        </p:tav>
                                        <p:tav tm="100000">
                                          <p:val>
                                            <p:fltVal val="1"/>
                                          </p:val>
                                        </p:tav>
                                      </p:tavLst>
                                    </p:anim>
                                    <p:anim calcmode="lin" valueType="num">
                                      <p:cBhvr>
                                        <p:cTn id="50" dur="125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 grpId="0"/>
      <p:bldP spid="4" grpId="0"/>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433</Words>
  <Application>Microsoft Office PowerPoint</Application>
  <PresentationFormat>Panorámica</PresentationFormat>
  <Paragraphs>76</Paragraphs>
  <Slides>13</Slides>
  <Notes>0</Notes>
  <HiddenSlides>0</HiddenSlides>
  <MMClips>1</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13</vt:i4>
      </vt:variant>
    </vt:vector>
  </HeadingPairs>
  <TitlesOfParts>
    <vt:vector size="26" baseType="lpstr">
      <vt:lpstr>Arial</vt:lpstr>
      <vt:lpstr>Bahnschrift SemiLight Condensed</vt:lpstr>
      <vt:lpstr>Calibri</vt:lpstr>
      <vt:lpstr>Century Gothic</vt:lpstr>
      <vt:lpstr>Dubai</vt:lpstr>
      <vt:lpstr>Ebrima</vt:lpstr>
      <vt:lpstr>Franklin Gothic Medium</vt:lpstr>
      <vt:lpstr>McKayldsLat-Bold</vt:lpstr>
      <vt:lpstr>Rockwell</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5459</cp:revision>
  <dcterms:created xsi:type="dcterms:W3CDTF">2018-08-29T04:26:39Z</dcterms:created>
  <dcterms:modified xsi:type="dcterms:W3CDTF">2019-06-24T21:43:18Z</dcterms:modified>
</cp:coreProperties>
</file>