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469" r:id="rId3"/>
    <p:sldId id="470" r:id="rId4"/>
    <p:sldId id="471" r:id="rId5"/>
    <p:sldId id="472" r:id="rId6"/>
    <p:sldId id="473" r:id="rId7"/>
    <p:sldId id="474" r:id="rId8"/>
    <p:sldId id="475" r:id="rId9"/>
    <p:sldId id="476" r:id="rId10"/>
    <p:sldId id="477" r:id="rId11"/>
    <p:sldId id="478" r:id="rId12"/>
    <p:sldId id="479" r:id="rId13"/>
    <p:sldId id="48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FF6600"/>
    <a:srgbClr val="E97159"/>
    <a:srgbClr val="59C7E9"/>
    <a:srgbClr val="D88028"/>
    <a:srgbClr val="6F7CBF"/>
    <a:srgbClr val="D6E513"/>
    <a:srgbClr val="4D6F0F"/>
    <a:srgbClr val="FFD757"/>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5872728"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61000" b="-6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6/24/2019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hHP838W-CXg?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567306"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New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923330"/>
          </a:xfrm>
          <a:prstGeom prst="rect">
            <a:avLst/>
          </a:prstGeom>
          <a:noFill/>
        </p:spPr>
        <p:txBody>
          <a:bodyPr wrap="square" rtlCol="0">
            <a:spAutoFit/>
          </a:bodyPr>
          <a:lstStyle/>
          <a:p>
            <a:pPr algn="ctr"/>
            <a:r>
              <a:rPr lang="en-US" sz="5400" b="1" dirty="0">
                <a:solidFill>
                  <a:schemeClr val="bg2">
                    <a:lumMod val="75000"/>
                  </a:schemeClr>
                </a:solidFill>
                <a:effectLst>
                  <a:outerShdw blurRad="38100" dist="38100" dir="2700000" algn="tl">
                    <a:srgbClr val="000000">
                      <a:alpha val="43137"/>
                    </a:srgbClr>
                  </a:outerShdw>
                </a:effectLst>
                <a:latin typeface="Bahnschrift SemiLight Condensed" panose="020B0502040204020203" pitchFamily="34" charset="0"/>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80C80DE6-6183-4BAF-9673-85B099AF89ED}"/>
              </a:ext>
            </a:extLst>
          </p:cNvPr>
          <p:cNvSpPr/>
          <p:nvPr/>
        </p:nvSpPr>
        <p:spPr>
          <a:xfrm>
            <a:off x="1113182" y="1008533"/>
            <a:ext cx="1736035" cy="4043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esquinas redondeadas 13">
            <a:extLst>
              <a:ext uri="{FF2B5EF4-FFF2-40B4-BE49-F238E27FC236}">
                <a16:creationId xmlns:a16="http://schemas.microsoft.com/office/drawing/2014/main" id="{58FA86F3-BB14-4B21-B461-3F669B4D99F9}"/>
              </a:ext>
            </a:extLst>
          </p:cNvPr>
          <p:cNvSpPr/>
          <p:nvPr/>
        </p:nvSpPr>
        <p:spPr>
          <a:xfrm>
            <a:off x="1113182" y="1337605"/>
            <a:ext cx="8468140" cy="38136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979DA917-A3FC-455E-83FB-CF796C264485}"/>
              </a:ext>
            </a:extLst>
          </p:cNvPr>
          <p:cNvSpPr/>
          <p:nvPr/>
        </p:nvSpPr>
        <p:spPr>
          <a:xfrm>
            <a:off x="1076309" y="2131006"/>
            <a:ext cx="2031325" cy="96337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a:extLst>
              <a:ext uri="{FF2B5EF4-FFF2-40B4-BE49-F238E27FC236}">
                <a16:creationId xmlns:a16="http://schemas.microsoft.com/office/drawing/2014/main" id="{A608D057-3205-47D7-ABA1-20BD2B03B6C4}"/>
              </a:ext>
            </a:extLst>
          </p:cNvPr>
          <p:cNvSpPr/>
          <p:nvPr/>
        </p:nvSpPr>
        <p:spPr>
          <a:xfrm>
            <a:off x="5996608" y="2091395"/>
            <a:ext cx="2031325" cy="96337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91193948-8C7C-4696-B40E-706D5F165BE9}"/>
              </a:ext>
            </a:extLst>
          </p:cNvPr>
          <p:cNvSpPr/>
          <p:nvPr/>
        </p:nvSpPr>
        <p:spPr>
          <a:xfrm>
            <a:off x="5996608" y="2497674"/>
            <a:ext cx="4512366" cy="4278094"/>
          </a:xfrm>
          <a:prstGeom prst="roundRect">
            <a:avLst>
              <a:gd name="adj" fmla="val 883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6DBE7943-732E-4914-9914-DACE38FCE17D}"/>
              </a:ext>
            </a:extLst>
          </p:cNvPr>
          <p:cNvSpPr/>
          <p:nvPr/>
        </p:nvSpPr>
        <p:spPr>
          <a:xfrm>
            <a:off x="1072682" y="2497674"/>
            <a:ext cx="4015409" cy="3553094"/>
          </a:xfrm>
          <a:prstGeom prst="roundRect">
            <a:avLst>
              <a:gd name="adj" fmla="val 883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ea typeface="Ebrima" panose="02000000000000000000" pitchFamily="2" charset="0"/>
                <a:cs typeface="MV Boli" panose="02000500030200090000" pitchFamily="2" charset="0"/>
              </a:rPr>
              <a:t>LESSON 10</a:t>
            </a:r>
          </a:p>
        </p:txBody>
      </p:sp>
      <p:sp>
        <p:nvSpPr>
          <p:cNvPr id="2" name="Rectángulo 1">
            <a:extLst>
              <a:ext uri="{FF2B5EF4-FFF2-40B4-BE49-F238E27FC236}">
                <a16:creationId xmlns:a16="http://schemas.microsoft.com/office/drawing/2014/main" id="{6DBBBA61-976A-48CB-8BD4-EEA4B149ACB5}"/>
              </a:ext>
            </a:extLst>
          </p:cNvPr>
          <p:cNvSpPr/>
          <p:nvPr/>
        </p:nvSpPr>
        <p:spPr>
          <a:xfrm>
            <a:off x="1113182" y="968273"/>
            <a:ext cx="163378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Matthew 5:38</a:t>
            </a:r>
          </a:p>
        </p:txBody>
      </p:sp>
      <p:sp>
        <p:nvSpPr>
          <p:cNvPr id="4" name="Rectángulo 3">
            <a:extLst>
              <a:ext uri="{FF2B5EF4-FFF2-40B4-BE49-F238E27FC236}">
                <a16:creationId xmlns:a16="http://schemas.microsoft.com/office/drawing/2014/main" id="{9533DE84-3661-4320-BAE7-2C6B00649312}"/>
              </a:ext>
            </a:extLst>
          </p:cNvPr>
          <p:cNvSpPr/>
          <p:nvPr/>
        </p:nvSpPr>
        <p:spPr>
          <a:xfrm>
            <a:off x="1113182" y="1340702"/>
            <a:ext cx="8468140"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Ye have heard that it hath been said, An eye for an eye, and a tooth for a tooth:</a:t>
            </a:r>
          </a:p>
        </p:txBody>
      </p:sp>
      <p:sp>
        <p:nvSpPr>
          <p:cNvPr id="5" name="Rectángulo 4">
            <a:extLst>
              <a:ext uri="{FF2B5EF4-FFF2-40B4-BE49-F238E27FC236}">
                <a16:creationId xmlns:a16="http://schemas.microsoft.com/office/drawing/2014/main" id="{DB5ECCBA-D0FA-47F6-9564-FB3E6C9B3856}"/>
              </a:ext>
            </a:extLst>
          </p:cNvPr>
          <p:cNvSpPr/>
          <p:nvPr/>
        </p:nvSpPr>
        <p:spPr>
          <a:xfrm>
            <a:off x="1113182" y="2117899"/>
            <a:ext cx="19672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5:39-42</a:t>
            </a:r>
          </a:p>
        </p:txBody>
      </p:sp>
      <p:sp>
        <p:nvSpPr>
          <p:cNvPr id="6" name="Rectángulo 5">
            <a:extLst>
              <a:ext uri="{FF2B5EF4-FFF2-40B4-BE49-F238E27FC236}">
                <a16:creationId xmlns:a16="http://schemas.microsoft.com/office/drawing/2014/main" id="{C94D6E7A-98DF-479C-A499-94FE4000C1CD}"/>
              </a:ext>
            </a:extLst>
          </p:cNvPr>
          <p:cNvSpPr/>
          <p:nvPr/>
        </p:nvSpPr>
        <p:spPr>
          <a:xfrm>
            <a:off x="6037108" y="2091395"/>
            <a:ext cx="20313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5:43-47.</a:t>
            </a:r>
          </a:p>
        </p:txBody>
      </p:sp>
      <p:sp>
        <p:nvSpPr>
          <p:cNvPr id="7" name="Rectángulo 6">
            <a:extLst>
              <a:ext uri="{FF2B5EF4-FFF2-40B4-BE49-F238E27FC236}">
                <a16:creationId xmlns:a16="http://schemas.microsoft.com/office/drawing/2014/main" id="{245FDC7A-C3B1-4E6F-8EA8-44F64C9A581F}"/>
              </a:ext>
            </a:extLst>
          </p:cNvPr>
          <p:cNvSpPr/>
          <p:nvPr/>
        </p:nvSpPr>
        <p:spPr>
          <a:xfrm>
            <a:off x="1113182" y="2483918"/>
            <a:ext cx="4015409" cy="341632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39 </a:t>
            </a:r>
            <a:r>
              <a:rPr lang="en-US" dirty="0">
                <a:solidFill>
                  <a:schemeClr val="bg1"/>
                </a:solidFill>
                <a:latin typeface="Arial" panose="020B0604020202020204" pitchFamily="34" charset="0"/>
                <a:cs typeface="Arial" panose="020B0604020202020204" pitchFamily="34" charset="0"/>
              </a:rPr>
              <a:t>But I say unto you, That ye resist not evil: but whosoever shall smite thee on thy right cheek, turn to him the other also.</a:t>
            </a:r>
          </a:p>
          <a:p>
            <a:pPr algn="just" fontAlgn="base"/>
            <a:r>
              <a:rPr lang="en-US" b="1" dirty="0">
                <a:solidFill>
                  <a:schemeClr val="bg1"/>
                </a:solidFill>
                <a:latin typeface="Arial" panose="020B0604020202020204" pitchFamily="34" charset="0"/>
                <a:cs typeface="Arial" panose="020B0604020202020204" pitchFamily="34" charset="0"/>
              </a:rPr>
              <a:t>40 </a:t>
            </a:r>
            <a:r>
              <a:rPr lang="en-US" dirty="0">
                <a:solidFill>
                  <a:schemeClr val="bg1"/>
                </a:solidFill>
                <a:latin typeface="Arial" panose="020B0604020202020204" pitchFamily="34" charset="0"/>
                <a:cs typeface="Arial" panose="020B0604020202020204" pitchFamily="34" charset="0"/>
              </a:rPr>
              <a:t>And if any man will sue thee at the law, and take away thy coat, let him have thy cloak also.</a:t>
            </a:r>
          </a:p>
          <a:p>
            <a:pPr algn="just" fontAlgn="base"/>
            <a:r>
              <a:rPr lang="en-US" b="1" dirty="0">
                <a:solidFill>
                  <a:schemeClr val="bg1"/>
                </a:solidFill>
                <a:latin typeface="Arial" panose="020B0604020202020204" pitchFamily="34" charset="0"/>
                <a:cs typeface="Arial" panose="020B0604020202020204" pitchFamily="34" charset="0"/>
              </a:rPr>
              <a:t>41 </a:t>
            </a:r>
            <a:r>
              <a:rPr lang="en-US" dirty="0">
                <a:solidFill>
                  <a:schemeClr val="bg1"/>
                </a:solidFill>
                <a:latin typeface="Arial" panose="020B0604020202020204" pitchFamily="34" charset="0"/>
                <a:cs typeface="Arial" panose="020B0604020202020204" pitchFamily="34" charset="0"/>
              </a:rPr>
              <a:t>And whosoever shall compel thee to go a mile, go with him twain.</a:t>
            </a:r>
          </a:p>
          <a:p>
            <a:pPr algn="just" fontAlgn="base"/>
            <a:r>
              <a:rPr lang="en-US" b="1" dirty="0">
                <a:solidFill>
                  <a:schemeClr val="bg1"/>
                </a:solidFill>
                <a:latin typeface="Arial" panose="020B0604020202020204" pitchFamily="34" charset="0"/>
                <a:cs typeface="Arial" panose="020B0604020202020204" pitchFamily="34" charset="0"/>
              </a:rPr>
              <a:t>42 </a:t>
            </a:r>
            <a:r>
              <a:rPr lang="en-US" dirty="0">
                <a:solidFill>
                  <a:schemeClr val="bg1"/>
                </a:solidFill>
                <a:latin typeface="Arial" panose="020B0604020202020204" pitchFamily="34" charset="0"/>
                <a:cs typeface="Arial" panose="020B0604020202020204" pitchFamily="34" charset="0"/>
              </a:rPr>
              <a:t>Give to him that asketh thee, and from him that would borrow of thee turn not thou away.</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FE870E6F-7903-4FF4-BEE9-C88F6E212A2E}"/>
              </a:ext>
            </a:extLst>
          </p:cNvPr>
          <p:cNvSpPr/>
          <p:nvPr/>
        </p:nvSpPr>
        <p:spPr>
          <a:xfrm>
            <a:off x="6037108" y="2497674"/>
            <a:ext cx="4471866" cy="427809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43 </a:t>
            </a:r>
            <a:r>
              <a:rPr lang="en-US" sz="1600" dirty="0">
                <a:solidFill>
                  <a:schemeClr val="bg1"/>
                </a:solidFill>
                <a:latin typeface="Arial" panose="020B0604020202020204" pitchFamily="34" charset="0"/>
                <a:cs typeface="Arial" panose="020B0604020202020204" pitchFamily="34" charset="0"/>
              </a:rPr>
              <a:t>¶ Ye have heard that it hath been said, Thou shalt love thy neighbour, and hate thine enemy.</a:t>
            </a:r>
          </a:p>
          <a:p>
            <a:pPr algn="just" fontAlgn="base"/>
            <a:r>
              <a:rPr lang="en-US" sz="1600" b="1" dirty="0">
                <a:solidFill>
                  <a:schemeClr val="bg1"/>
                </a:solidFill>
                <a:latin typeface="Arial" panose="020B0604020202020204" pitchFamily="34" charset="0"/>
                <a:cs typeface="Arial" panose="020B0604020202020204" pitchFamily="34" charset="0"/>
              </a:rPr>
              <a:t>44 </a:t>
            </a:r>
            <a:r>
              <a:rPr lang="en-US" sz="1600" dirty="0">
                <a:solidFill>
                  <a:schemeClr val="bg1"/>
                </a:solidFill>
                <a:latin typeface="Arial" panose="020B0604020202020204" pitchFamily="34" charset="0"/>
                <a:cs typeface="Arial" panose="020B0604020202020204" pitchFamily="34" charset="0"/>
              </a:rPr>
              <a:t>But I say unto you, Love your enemies, bless them that curse you, do good to them that hate you, and pray for them which despitefully use you, and persecute you;</a:t>
            </a:r>
          </a:p>
          <a:p>
            <a:pPr algn="just" fontAlgn="base"/>
            <a:r>
              <a:rPr lang="en-US" sz="1600" b="1" dirty="0">
                <a:solidFill>
                  <a:schemeClr val="bg1"/>
                </a:solidFill>
                <a:latin typeface="Arial" panose="020B0604020202020204" pitchFamily="34" charset="0"/>
                <a:cs typeface="Arial" panose="020B0604020202020204" pitchFamily="34" charset="0"/>
              </a:rPr>
              <a:t>45 </a:t>
            </a:r>
            <a:r>
              <a:rPr lang="en-US" sz="1600" dirty="0">
                <a:solidFill>
                  <a:schemeClr val="bg1"/>
                </a:solidFill>
                <a:latin typeface="Arial" panose="020B0604020202020204" pitchFamily="34" charset="0"/>
                <a:cs typeface="Arial" panose="020B0604020202020204" pitchFamily="34" charset="0"/>
              </a:rPr>
              <a:t>That ye may be the children of your Father which is in heaven: for he maketh his sun to rise on the evil and on the good, and sendeth rain on the just and on the unjust.</a:t>
            </a:r>
          </a:p>
          <a:p>
            <a:pPr algn="just" fontAlgn="base"/>
            <a:r>
              <a:rPr lang="en-US" sz="1600" b="1" dirty="0">
                <a:solidFill>
                  <a:schemeClr val="bg1"/>
                </a:solidFill>
                <a:latin typeface="Arial" panose="020B0604020202020204" pitchFamily="34" charset="0"/>
                <a:cs typeface="Arial" panose="020B0604020202020204" pitchFamily="34" charset="0"/>
              </a:rPr>
              <a:t>46 </a:t>
            </a:r>
            <a:r>
              <a:rPr lang="en-US" sz="1600" dirty="0">
                <a:solidFill>
                  <a:schemeClr val="bg1"/>
                </a:solidFill>
                <a:latin typeface="Arial" panose="020B0604020202020204" pitchFamily="34" charset="0"/>
                <a:cs typeface="Arial" panose="020B0604020202020204" pitchFamily="34" charset="0"/>
              </a:rPr>
              <a:t>For if ye love them which love you, what reward have ye? do not even the publicans the same?</a:t>
            </a:r>
          </a:p>
          <a:p>
            <a:pPr algn="just" fontAlgn="base"/>
            <a:r>
              <a:rPr lang="en-US" sz="1600" b="1" dirty="0">
                <a:solidFill>
                  <a:schemeClr val="bg1"/>
                </a:solidFill>
                <a:latin typeface="Arial" panose="020B0604020202020204" pitchFamily="34" charset="0"/>
                <a:cs typeface="Arial" panose="020B0604020202020204" pitchFamily="34" charset="0"/>
              </a:rPr>
              <a:t>47 </a:t>
            </a:r>
            <a:r>
              <a:rPr lang="en-US" sz="1600" dirty="0">
                <a:solidFill>
                  <a:schemeClr val="bg1"/>
                </a:solidFill>
                <a:latin typeface="Arial" panose="020B0604020202020204" pitchFamily="34" charset="0"/>
                <a:cs typeface="Arial" panose="020B0604020202020204" pitchFamily="34" charset="0"/>
              </a:rPr>
              <a:t>And if ye salute your brethren only, what do ye more than others? do not even the publicans so?</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389533"/>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500"/>
                                        <p:tgtEl>
                                          <p:spTgt spid="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9" grpId="0" animBg="1"/>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ED7CD3B7-7062-4789-9C85-F7A7A388C654}"/>
              </a:ext>
            </a:extLst>
          </p:cNvPr>
          <p:cNvSpPr/>
          <p:nvPr/>
        </p:nvSpPr>
        <p:spPr>
          <a:xfrm>
            <a:off x="1472038" y="2603190"/>
            <a:ext cx="9089941" cy="59836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ea typeface="Ebrima" panose="02000000000000000000" pitchFamily="2" charset="0"/>
                <a:cs typeface="MV Boli" panose="02000500030200090000" pitchFamily="2" charset="0"/>
              </a:rPr>
              <a:t>LESSON 10</a:t>
            </a:r>
          </a:p>
        </p:txBody>
      </p:sp>
      <p:sp>
        <p:nvSpPr>
          <p:cNvPr id="2" name="Rectángulo 1">
            <a:extLst>
              <a:ext uri="{FF2B5EF4-FFF2-40B4-BE49-F238E27FC236}">
                <a16:creationId xmlns:a16="http://schemas.microsoft.com/office/drawing/2014/main" id="{177838C4-9686-47BE-BCF0-11CE77E6D49C}"/>
              </a:ext>
            </a:extLst>
          </p:cNvPr>
          <p:cNvSpPr/>
          <p:nvPr/>
        </p:nvSpPr>
        <p:spPr>
          <a:xfrm>
            <a:off x="1472042" y="968273"/>
            <a:ext cx="5224572" cy="369332"/>
          </a:xfrm>
          <a:prstGeom prst="rect">
            <a:avLst/>
          </a:prstGeom>
        </p:spPr>
        <p:txBody>
          <a:bodyPr wrap="none">
            <a:spAutoFit/>
          </a:bodyPr>
          <a:lstStyle/>
          <a:p>
            <a:pPr algn="just"/>
            <a:r>
              <a:rPr lang="en-US" dirty="0">
                <a:solidFill>
                  <a:schemeClr val="bg1"/>
                </a:solidFill>
                <a:latin typeface="Arial" panose="020B0604020202020204" pitchFamily="34" charset="0"/>
                <a:cs typeface="Arial" panose="020B0604020202020204" pitchFamily="34" charset="0"/>
              </a:rPr>
              <a:t>According to the Savior, </a:t>
            </a:r>
            <a:r>
              <a:rPr lang="en-US" b="1" i="1" dirty="0">
                <a:solidFill>
                  <a:schemeClr val="accent2">
                    <a:lumMod val="75000"/>
                  </a:schemeClr>
                </a:solidFill>
                <a:latin typeface="Arial" panose="020B0604020202020204" pitchFamily="34" charset="0"/>
                <a:cs typeface="Arial" panose="020B0604020202020204" pitchFamily="34" charset="0"/>
              </a:rPr>
              <a:t>what is the higher law?</a:t>
            </a:r>
          </a:p>
        </p:txBody>
      </p:sp>
      <p:sp>
        <p:nvSpPr>
          <p:cNvPr id="4" name="Rectángulo 3">
            <a:extLst>
              <a:ext uri="{FF2B5EF4-FFF2-40B4-BE49-F238E27FC236}">
                <a16:creationId xmlns:a16="http://schemas.microsoft.com/office/drawing/2014/main" id="{6A35BDB8-33C3-4B7F-8AC1-1141BC165068}"/>
              </a:ext>
            </a:extLst>
          </p:cNvPr>
          <p:cNvSpPr/>
          <p:nvPr/>
        </p:nvSpPr>
        <p:spPr>
          <a:xfrm>
            <a:off x="1472041" y="1462566"/>
            <a:ext cx="9089941" cy="646331"/>
          </a:xfrm>
          <a:prstGeom prst="rect">
            <a:avLst/>
          </a:prstGeom>
        </p:spPr>
        <p:txBody>
          <a:bodyPr wrap="square">
            <a:spAutoFit/>
          </a:bodyPr>
          <a:lstStyle/>
          <a:p>
            <a:pPr algn="just"/>
            <a:r>
              <a:rPr lang="en-US" b="1" dirty="0">
                <a:solidFill>
                  <a:srgbClr val="212225"/>
                </a:solidFill>
                <a:latin typeface="Arial" panose="020B0604020202020204" pitchFamily="34" charset="0"/>
                <a:cs typeface="Arial" panose="020B0604020202020204" pitchFamily="34" charset="0"/>
              </a:rPr>
              <a:t>What does the higher law teach us about how we should respond to those who offend us?</a:t>
            </a:r>
            <a:endParaRPr lang="en-US" b="1"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4DBA27ED-6D1D-4A30-9E1A-6638ED657AFB}"/>
              </a:ext>
            </a:extLst>
          </p:cNvPr>
          <p:cNvSpPr/>
          <p:nvPr/>
        </p:nvSpPr>
        <p:spPr>
          <a:xfrm>
            <a:off x="1472041" y="2233858"/>
            <a:ext cx="16337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5:45</a:t>
            </a:r>
          </a:p>
        </p:txBody>
      </p:sp>
      <p:sp>
        <p:nvSpPr>
          <p:cNvPr id="6" name="Rectángulo 5">
            <a:extLst>
              <a:ext uri="{FF2B5EF4-FFF2-40B4-BE49-F238E27FC236}">
                <a16:creationId xmlns:a16="http://schemas.microsoft.com/office/drawing/2014/main" id="{3ECF2CF0-2D3E-4043-8E5B-255504DC2225}"/>
              </a:ext>
            </a:extLst>
          </p:cNvPr>
          <p:cNvSpPr/>
          <p:nvPr/>
        </p:nvSpPr>
        <p:spPr>
          <a:xfrm>
            <a:off x="1472041" y="2577914"/>
            <a:ext cx="9089941"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That ye may be the children of your Father which is in heaven: for he maketh his sun to rise on the evil and on the good, and sendeth rain on the just and on the unjust.</a:t>
            </a:r>
          </a:p>
        </p:txBody>
      </p:sp>
      <p:sp>
        <p:nvSpPr>
          <p:cNvPr id="7" name="Rectángulo 6">
            <a:extLst>
              <a:ext uri="{FF2B5EF4-FFF2-40B4-BE49-F238E27FC236}">
                <a16:creationId xmlns:a16="http://schemas.microsoft.com/office/drawing/2014/main" id="{F7CEC972-BE01-4D83-9BFF-534D13EBC33D}"/>
              </a:ext>
            </a:extLst>
          </p:cNvPr>
          <p:cNvSpPr/>
          <p:nvPr/>
        </p:nvSpPr>
        <p:spPr>
          <a:xfrm>
            <a:off x="1472038" y="3326122"/>
            <a:ext cx="8692378"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What will happen if we love our enemies and do good to those who hate us?</a:t>
            </a:r>
          </a:p>
        </p:txBody>
      </p:sp>
      <p:sp>
        <p:nvSpPr>
          <p:cNvPr id="8" name="Rectángulo 7">
            <a:extLst>
              <a:ext uri="{FF2B5EF4-FFF2-40B4-BE49-F238E27FC236}">
                <a16:creationId xmlns:a16="http://schemas.microsoft.com/office/drawing/2014/main" id="{FFB13BF2-8C8D-4304-BCFD-822490C35B81}"/>
              </a:ext>
            </a:extLst>
          </p:cNvPr>
          <p:cNvSpPr/>
          <p:nvPr/>
        </p:nvSpPr>
        <p:spPr>
          <a:xfrm>
            <a:off x="1472038" y="3887994"/>
            <a:ext cx="908994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in this verse to be children of our Father in Heaven?</a:t>
            </a:r>
          </a:p>
        </p:txBody>
      </p:sp>
      <p:sp>
        <p:nvSpPr>
          <p:cNvPr id="9" name="Rectángulo 8">
            <a:extLst>
              <a:ext uri="{FF2B5EF4-FFF2-40B4-BE49-F238E27FC236}">
                <a16:creationId xmlns:a16="http://schemas.microsoft.com/office/drawing/2014/main" id="{DA5F771A-B9FC-4CF8-A455-A3A59614D66C}"/>
              </a:ext>
            </a:extLst>
          </p:cNvPr>
          <p:cNvSpPr/>
          <p:nvPr/>
        </p:nvSpPr>
        <p:spPr>
          <a:xfrm>
            <a:off x="1472038" y="4427739"/>
            <a:ext cx="924792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Savior exemplify loving His enemies and doing good to others during His life?</a:t>
            </a:r>
          </a:p>
        </p:txBody>
      </p:sp>
      <p:sp>
        <p:nvSpPr>
          <p:cNvPr id="10" name="Rectángulo 9">
            <a:extLst>
              <a:ext uri="{FF2B5EF4-FFF2-40B4-BE49-F238E27FC236}">
                <a16:creationId xmlns:a16="http://schemas.microsoft.com/office/drawing/2014/main" id="{D76A56E4-88EF-455F-BBAA-48AC0A848C2A}"/>
              </a:ext>
            </a:extLst>
          </p:cNvPr>
          <p:cNvSpPr/>
          <p:nvPr/>
        </p:nvSpPr>
        <p:spPr>
          <a:xfrm>
            <a:off x="1472038" y="5026102"/>
            <a:ext cx="924792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things we need to do to become perfect like our Father in Heaven?</a:t>
            </a:r>
          </a:p>
        </p:txBody>
      </p:sp>
    </p:spTree>
    <p:extLst>
      <p:ext uri="{BB962C8B-B14F-4D97-AF65-F5344CB8AC3E}">
        <p14:creationId xmlns:p14="http://schemas.microsoft.com/office/powerpoint/2010/main" val="1967516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900" decel="100000" fill="hold"/>
                                        <p:tgtEl>
                                          <p:spTgt spid="1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900" decel="100000" fill="hold"/>
                                        <p:tgtEl>
                                          <p:spTgt spid="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900" decel="100000" fill="hold"/>
                                        <p:tgtEl>
                                          <p:spTgt spid="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ircle(in)">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800" decel="100000"/>
                                        <p:tgtEl>
                                          <p:spTgt spid="9"/>
                                        </p:tgtEl>
                                      </p:cBhvr>
                                    </p:animEffect>
                                    <p:anim calcmode="lin" valueType="num">
                                      <p:cBhvr>
                                        <p:cTn id="53" dur="800" decel="100000" fill="hold"/>
                                        <p:tgtEl>
                                          <p:spTgt spid="9"/>
                                        </p:tgtEl>
                                        <p:attrNameLst>
                                          <p:attrName>style.rotation</p:attrName>
                                        </p:attrNameLst>
                                      </p:cBhvr>
                                      <p:tavLst>
                                        <p:tav tm="0">
                                          <p:val>
                                            <p:fltVal val="-90"/>
                                          </p:val>
                                        </p:tav>
                                        <p:tav tm="100000">
                                          <p:val>
                                            <p:fltVal val="0"/>
                                          </p:val>
                                        </p:tav>
                                      </p:tavLst>
                                    </p:anim>
                                    <p:anim calcmode="lin" valueType="num">
                                      <p:cBhvr>
                                        <p:cTn id="54" dur="800" decel="100000" fill="hold"/>
                                        <p:tgtEl>
                                          <p:spTgt spid="9"/>
                                        </p:tgtEl>
                                        <p:attrNameLst>
                                          <p:attrName>ppt_x</p:attrName>
                                        </p:attrNameLst>
                                      </p:cBhvr>
                                      <p:tavLst>
                                        <p:tav tm="0">
                                          <p:val>
                                            <p:strVal val="#ppt_x+0.4"/>
                                          </p:val>
                                        </p:tav>
                                        <p:tav tm="100000">
                                          <p:val>
                                            <p:strVal val="#ppt_x-0.05"/>
                                          </p:val>
                                        </p:tav>
                                      </p:tavLst>
                                    </p:anim>
                                    <p:anim calcmode="lin" valueType="num">
                                      <p:cBhvr>
                                        <p:cTn id="55" dur="800" decel="100000" fill="hold"/>
                                        <p:tgtEl>
                                          <p:spTgt spid="9"/>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randombar(horizontal)">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4" grpId="0"/>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superiores redondeadas 6">
            <a:extLst>
              <a:ext uri="{FF2B5EF4-FFF2-40B4-BE49-F238E27FC236}">
                <a16:creationId xmlns:a16="http://schemas.microsoft.com/office/drawing/2014/main" id="{5C6F1FB8-F523-43BD-8AF4-BD4F545C0655}"/>
              </a:ext>
            </a:extLst>
          </p:cNvPr>
          <p:cNvSpPr/>
          <p:nvPr/>
        </p:nvSpPr>
        <p:spPr>
          <a:xfrm rot="10800000">
            <a:off x="2531165" y="1325217"/>
            <a:ext cx="7235687" cy="2400657"/>
          </a:xfrm>
          <a:prstGeom prst="round2Same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ea typeface="Ebrima" panose="02000000000000000000" pitchFamily="2" charset="0"/>
                <a:cs typeface="MV Boli" panose="02000500030200090000" pitchFamily="2" charset="0"/>
              </a:rPr>
              <a:t>LESSON 10</a:t>
            </a:r>
          </a:p>
        </p:txBody>
      </p:sp>
      <p:sp>
        <p:nvSpPr>
          <p:cNvPr id="2" name="Rectángulo 1">
            <a:extLst>
              <a:ext uri="{FF2B5EF4-FFF2-40B4-BE49-F238E27FC236}">
                <a16:creationId xmlns:a16="http://schemas.microsoft.com/office/drawing/2014/main" id="{C0C9D269-FC3C-4923-BCE6-AED0F2C24E49}"/>
              </a:ext>
            </a:extLst>
          </p:cNvPr>
          <p:cNvSpPr/>
          <p:nvPr/>
        </p:nvSpPr>
        <p:spPr>
          <a:xfrm>
            <a:off x="1324487" y="783607"/>
            <a:ext cx="3684214" cy="461665"/>
          </a:xfrm>
          <a:prstGeom prst="rect">
            <a:avLst/>
          </a:prstGeom>
        </p:spPr>
        <p:txBody>
          <a:bodyPr wrap="none">
            <a:spAutoFit/>
          </a:bodyPr>
          <a:lstStyle/>
          <a:p>
            <a:r>
              <a:rPr lang="en-US" sz="2400" i="1" dirty="0">
                <a:solidFill>
                  <a:schemeClr val="accent2">
                    <a:lumMod val="50000"/>
                  </a:schemeClr>
                </a:solidFill>
                <a:effectLst>
                  <a:outerShdw blurRad="38100" dist="38100" dir="2700000" algn="tl">
                    <a:srgbClr val="000000">
                      <a:alpha val="43137"/>
                    </a:srgbClr>
                  </a:outerShdw>
                </a:effectLst>
                <a:latin typeface="McKayldsLat-Regular"/>
              </a:rPr>
              <a:t>President Russell M. Nelson.</a:t>
            </a:r>
            <a:endParaRPr lang="en-US" sz="2400" i="1" dirty="0">
              <a:solidFill>
                <a:schemeClr val="accent2">
                  <a:lumMod val="50000"/>
                </a:schemeClr>
              </a:solidFill>
              <a:effectLst>
                <a:outerShdw blurRad="38100" dist="38100" dir="2700000" algn="tl">
                  <a:srgbClr val="000000">
                    <a:alpha val="43137"/>
                  </a:srgbClr>
                </a:outerShdw>
              </a:effectLst>
            </a:endParaRPr>
          </a:p>
        </p:txBody>
      </p:sp>
      <p:sp>
        <p:nvSpPr>
          <p:cNvPr id="4" name="Rectángulo 3">
            <a:extLst>
              <a:ext uri="{FF2B5EF4-FFF2-40B4-BE49-F238E27FC236}">
                <a16:creationId xmlns:a16="http://schemas.microsoft.com/office/drawing/2014/main" id="{72A838E8-1391-4829-A18C-B7FC2C782206}"/>
              </a:ext>
            </a:extLst>
          </p:cNvPr>
          <p:cNvSpPr/>
          <p:nvPr/>
        </p:nvSpPr>
        <p:spPr>
          <a:xfrm>
            <a:off x="2531165" y="1417550"/>
            <a:ext cx="7129670" cy="2308324"/>
          </a:xfrm>
          <a:prstGeom prst="rect">
            <a:avLst/>
          </a:prstGeom>
        </p:spPr>
        <p:txBody>
          <a:bodyPr wrap="square">
            <a:spAutoFit/>
          </a:bodyPr>
          <a:lstStyle/>
          <a:p>
            <a:pPr algn="ctr"/>
            <a:r>
              <a:rPr lang="en-US" sz="2400" dirty="0">
                <a:solidFill>
                  <a:schemeClr val="bg1"/>
                </a:solidFill>
                <a:latin typeface="ZoramldsLat-Light"/>
              </a:rPr>
              <a:t>“We need not be dismayed if our earnest efforts toward perfection now seem so arduous [difficult] and endless. Perfection is pending. It can come in full only after the Resurrection and only through the Lord. It awaits all who love him and keep his commandments” (“Perfection Pending,”</a:t>
            </a:r>
            <a:r>
              <a:rPr lang="en-US" sz="2400" i="1" dirty="0">
                <a:solidFill>
                  <a:schemeClr val="bg1"/>
                </a:solidFill>
                <a:latin typeface="ZoramldsLat-LightItalic"/>
              </a:rPr>
              <a:t> Ensign,</a:t>
            </a:r>
            <a:r>
              <a:rPr lang="en-US" sz="2400" dirty="0">
                <a:solidFill>
                  <a:schemeClr val="bg1"/>
                </a:solidFill>
                <a:latin typeface="ZoramldsLat-Light"/>
              </a:rPr>
              <a:t> Nov. 1995, 88).</a:t>
            </a:r>
            <a:endParaRPr lang="en-US" sz="2400" dirty="0">
              <a:solidFill>
                <a:schemeClr val="bg1"/>
              </a:solidFill>
            </a:endParaRPr>
          </a:p>
        </p:txBody>
      </p:sp>
      <p:sp>
        <p:nvSpPr>
          <p:cNvPr id="5" name="Rectángulo 4">
            <a:extLst>
              <a:ext uri="{FF2B5EF4-FFF2-40B4-BE49-F238E27FC236}">
                <a16:creationId xmlns:a16="http://schemas.microsoft.com/office/drawing/2014/main" id="{B41FDEDF-ECF4-4B10-9696-CA22051E8FA9}"/>
              </a:ext>
            </a:extLst>
          </p:cNvPr>
          <p:cNvSpPr/>
          <p:nvPr/>
        </p:nvSpPr>
        <p:spPr>
          <a:xfrm>
            <a:off x="1343723" y="4110187"/>
            <a:ext cx="362150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will we reach perfection?</a:t>
            </a:r>
          </a:p>
        </p:txBody>
      </p:sp>
      <p:sp>
        <p:nvSpPr>
          <p:cNvPr id="6" name="Rectángulo 5">
            <a:extLst>
              <a:ext uri="{FF2B5EF4-FFF2-40B4-BE49-F238E27FC236}">
                <a16:creationId xmlns:a16="http://schemas.microsoft.com/office/drawing/2014/main" id="{15026B01-70E8-484F-BF55-935718263742}"/>
              </a:ext>
            </a:extLst>
          </p:cNvPr>
          <p:cNvSpPr/>
          <p:nvPr/>
        </p:nvSpPr>
        <p:spPr>
          <a:xfrm>
            <a:off x="1343723" y="4598788"/>
            <a:ext cx="937001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this statement help someone who feels overwhelmed and discouraged by his or her imperfections?</a:t>
            </a:r>
          </a:p>
        </p:txBody>
      </p:sp>
    </p:spTree>
    <p:extLst>
      <p:ext uri="{BB962C8B-B14F-4D97-AF65-F5344CB8AC3E}">
        <p14:creationId xmlns:p14="http://schemas.microsoft.com/office/powerpoint/2010/main" val="2177866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25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12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ea typeface="Ebrima" panose="02000000000000000000" pitchFamily="2" charset="0"/>
                <a:cs typeface="MV Boli" panose="02000500030200090000" pitchFamily="2" charset="0"/>
              </a:rPr>
              <a:t>LESSON 10</a:t>
            </a:r>
          </a:p>
        </p:txBody>
      </p:sp>
      <p:pic>
        <p:nvPicPr>
          <p:cNvPr id="2" name="Elementos multimedia en línea 1" title="Sermon on the Mount: The Higher Law">
            <a:hlinkClick r:id="" action="ppaction://media"/>
            <a:extLst>
              <a:ext uri="{FF2B5EF4-FFF2-40B4-BE49-F238E27FC236}">
                <a16:creationId xmlns:a16="http://schemas.microsoft.com/office/drawing/2014/main" id="{6671770F-FFEA-423D-A24A-92D621200115}"/>
              </a:ext>
            </a:extLst>
          </p:cNvPr>
          <p:cNvPicPr>
            <a:picLocks noRot="1" noChangeAspect="1"/>
          </p:cNvPicPr>
          <p:nvPr>
            <a:videoFile r:link="rId1"/>
          </p:nvPr>
        </p:nvPicPr>
        <p:blipFill>
          <a:blip r:embed="rId3"/>
          <a:stretch>
            <a:fillRect/>
          </a:stretch>
        </p:blipFill>
        <p:spPr>
          <a:xfrm>
            <a:off x="1656521" y="931793"/>
            <a:ext cx="8878957" cy="49944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68249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ea typeface="Ebrima" panose="02000000000000000000" pitchFamily="2" charset="0"/>
                <a:cs typeface="MV Boli" panose="02000500030200090000" pitchFamily="2" charset="0"/>
              </a:rPr>
              <a:t>LESSON 10</a:t>
            </a:r>
          </a:p>
        </p:txBody>
      </p:sp>
      <p:sp>
        <p:nvSpPr>
          <p:cNvPr id="2" name="Rectángulo 1">
            <a:extLst>
              <a:ext uri="{FF2B5EF4-FFF2-40B4-BE49-F238E27FC236}">
                <a16:creationId xmlns:a16="http://schemas.microsoft.com/office/drawing/2014/main" id="{E5DC157E-8F0B-425B-AE44-0EF5721B2F76}"/>
              </a:ext>
            </a:extLst>
          </p:cNvPr>
          <p:cNvSpPr/>
          <p:nvPr/>
        </p:nvSpPr>
        <p:spPr>
          <a:xfrm>
            <a:off x="3523180" y="2967335"/>
            <a:ext cx="5145639" cy="923330"/>
          </a:xfrm>
          <a:prstGeom prst="rect">
            <a:avLst/>
          </a:prstGeom>
        </p:spPr>
        <p:txBody>
          <a:bodyPr wrap="none">
            <a:spAutoFit/>
          </a:bodyPr>
          <a:lstStyle/>
          <a:p>
            <a:pPr fontAlgn="base"/>
            <a:r>
              <a:rPr lang="en-US" sz="5400" b="1" dirty="0">
                <a:solidFill>
                  <a:schemeClr val="accent6">
                    <a:lumMod val="50000"/>
                  </a:schemeClr>
                </a:solidFill>
                <a:latin typeface="ZoramldsLat-Bold"/>
              </a:rPr>
              <a:t>Matthew 5:17-48</a:t>
            </a:r>
            <a:endParaRPr lang="en-US" sz="5400" b="1" i="0" dirty="0">
              <a:solidFill>
                <a:schemeClr val="accent6">
                  <a:lumMod val="50000"/>
                </a:schemeClr>
              </a:solidFill>
              <a:effectLst/>
              <a:latin typeface="ZoramldsLat-Bold"/>
            </a:endParaRPr>
          </a:p>
        </p:txBody>
      </p:sp>
    </p:spTree>
    <p:extLst>
      <p:ext uri="{BB962C8B-B14F-4D97-AF65-F5344CB8AC3E}">
        <p14:creationId xmlns:p14="http://schemas.microsoft.com/office/powerpoint/2010/main" val="3069281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ea typeface="Ebrima" panose="02000000000000000000" pitchFamily="2" charset="0"/>
                <a:cs typeface="MV Boli" panose="02000500030200090000" pitchFamily="2" charset="0"/>
              </a:rPr>
              <a:t>LESSON 10</a:t>
            </a:r>
          </a:p>
        </p:txBody>
      </p:sp>
      <p:sp>
        <p:nvSpPr>
          <p:cNvPr id="2" name="Rectángulo 1">
            <a:extLst>
              <a:ext uri="{FF2B5EF4-FFF2-40B4-BE49-F238E27FC236}">
                <a16:creationId xmlns:a16="http://schemas.microsoft.com/office/drawing/2014/main" id="{3BCCA864-45C9-4CAF-8372-5B0329A93B7C}"/>
              </a:ext>
            </a:extLst>
          </p:cNvPr>
          <p:cNvSpPr/>
          <p:nvPr/>
        </p:nvSpPr>
        <p:spPr>
          <a:xfrm>
            <a:off x="993469" y="968273"/>
            <a:ext cx="1884170" cy="369332"/>
          </a:xfrm>
          <a:prstGeom prst="rect">
            <a:avLst/>
          </a:prstGeom>
        </p:spPr>
        <p:txBody>
          <a:bodyPr wrap="none">
            <a:spAutoFit/>
          </a:bodyPr>
          <a:lstStyle/>
          <a:p>
            <a:pPr fontAlgn="base"/>
            <a:r>
              <a:rPr lang="en-US" b="1" dirty="0">
                <a:solidFill>
                  <a:schemeClr val="accent1">
                    <a:lumMod val="75000"/>
                  </a:schemeClr>
                </a:solidFill>
                <a:latin typeface="Franklin Gothic Medium" panose="020B0603020102020204" pitchFamily="34" charset="0"/>
              </a:rPr>
              <a:t>Matthew 5:17-48</a:t>
            </a:r>
            <a:endParaRPr lang="en-US" b="1" i="0" dirty="0">
              <a:solidFill>
                <a:schemeClr val="accent1">
                  <a:lumMod val="75000"/>
                </a:schemeClr>
              </a:solidFill>
              <a:effectLst/>
              <a:latin typeface="Franklin Gothic Medium" panose="020B0603020102020204" pitchFamily="34" charset="0"/>
            </a:endParaRPr>
          </a:p>
        </p:txBody>
      </p:sp>
      <p:sp>
        <p:nvSpPr>
          <p:cNvPr id="4" name="Rectángulo 3">
            <a:extLst>
              <a:ext uri="{FF2B5EF4-FFF2-40B4-BE49-F238E27FC236}">
                <a16:creationId xmlns:a16="http://schemas.microsoft.com/office/drawing/2014/main" id="{2A6FA549-D670-4618-AEBA-C77111FF009A}"/>
              </a:ext>
            </a:extLst>
          </p:cNvPr>
          <p:cNvSpPr/>
          <p:nvPr/>
        </p:nvSpPr>
        <p:spPr>
          <a:xfrm>
            <a:off x="1941443" y="2274838"/>
            <a:ext cx="8309113" cy="2308324"/>
          </a:xfrm>
          <a:prstGeom prst="rect">
            <a:avLst/>
          </a:prstGeom>
        </p:spPr>
        <p:txBody>
          <a:bodyPr wrap="square">
            <a:spAutoFit/>
          </a:bodyPr>
          <a:lstStyle/>
          <a:p>
            <a:pPr algn="ctr"/>
            <a:r>
              <a:rPr lang="en-US" sz="4800" dirty="0">
                <a:solidFill>
                  <a:schemeClr val="accent2">
                    <a:lumMod val="50000"/>
                  </a:schemeClr>
                </a:solidFill>
                <a:effectLst>
                  <a:outerShdw blurRad="38100" dist="38100" dir="2700000" algn="tl">
                    <a:srgbClr val="000000">
                      <a:alpha val="43137"/>
                    </a:srgbClr>
                  </a:outerShdw>
                </a:effectLst>
                <a:latin typeface="ZoramldsLat-Regular"/>
              </a:rPr>
              <a:t>“Jesus Christ teaches His disciples how to become </a:t>
            </a:r>
          </a:p>
          <a:p>
            <a:pPr algn="ctr"/>
            <a:r>
              <a:rPr lang="en-US" sz="4800" dirty="0">
                <a:solidFill>
                  <a:schemeClr val="accent2">
                    <a:lumMod val="50000"/>
                  </a:schemeClr>
                </a:solidFill>
                <a:effectLst>
                  <a:outerShdw blurRad="38100" dist="38100" dir="2700000" algn="tl">
                    <a:srgbClr val="000000">
                      <a:alpha val="43137"/>
                    </a:srgbClr>
                  </a:outerShdw>
                </a:effectLst>
                <a:latin typeface="ZoramldsLat-Regular"/>
              </a:rPr>
              <a:t>perfect like Heavenly Father”</a:t>
            </a:r>
            <a:endParaRPr lang="en-US" sz="4800"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7547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603E0018-4E90-4188-91D0-565F93680822}"/>
              </a:ext>
            </a:extLst>
          </p:cNvPr>
          <p:cNvSpPr/>
          <p:nvPr/>
        </p:nvSpPr>
        <p:spPr>
          <a:xfrm>
            <a:off x="1150179" y="1669698"/>
            <a:ext cx="1596784" cy="48888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A1041829-FA15-482F-A989-40FC7D5EE9D7}"/>
              </a:ext>
            </a:extLst>
          </p:cNvPr>
          <p:cNvSpPr/>
          <p:nvPr/>
        </p:nvSpPr>
        <p:spPr>
          <a:xfrm>
            <a:off x="1150180" y="1986838"/>
            <a:ext cx="7753978" cy="369333"/>
          </a:xfrm>
          <a:prstGeom prst="roundRect">
            <a:avLst>
              <a:gd name="adj" fmla="val 883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ea typeface="Ebrima" panose="02000000000000000000" pitchFamily="2" charset="0"/>
                <a:cs typeface="MV Boli" panose="02000500030200090000" pitchFamily="2" charset="0"/>
              </a:rPr>
              <a:t>LESSON 10</a:t>
            </a:r>
          </a:p>
        </p:txBody>
      </p:sp>
      <p:sp>
        <p:nvSpPr>
          <p:cNvPr id="2" name="Rectángulo 1">
            <a:extLst>
              <a:ext uri="{FF2B5EF4-FFF2-40B4-BE49-F238E27FC236}">
                <a16:creationId xmlns:a16="http://schemas.microsoft.com/office/drawing/2014/main" id="{0CBCA79F-1C33-4A3F-B16E-BCFBCFF3229F}"/>
              </a:ext>
            </a:extLst>
          </p:cNvPr>
          <p:cNvSpPr/>
          <p:nvPr/>
        </p:nvSpPr>
        <p:spPr>
          <a:xfrm>
            <a:off x="1113182" y="945730"/>
            <a:ext cx="8653670" cy="369332"/>
          </a:xfrm>
          <a:prstGeom prst="rect">
            <a:avLst/>
          </a:prstGeom>
        </p:spPr>
        <p:txBody>
          <a:bodyPr wrap="square">
            <a:spAutoFit/>
          </a:bodyPr>
          <a:lstStyle/>
          <a:p>
            <a:pPr algn="just"/>
            <a:r>
              <a:rPr lang="en-US" b="1" i="1" dirty="0">
                <a:solidFill>
                  <a:schemeClr val="bg1"/>
                </a:solidFill>
                <a:latin typeface="Arial" panose="020B0604020202020204" pitchFamily="34" charset="0"/>
                <a:cs typeface="Arial" panose="020B0604020202020204" pitchFamily="34" charset="0"/>
              </a:rPr>
              <a:t>Which commandment do you think is the most difficult for people to keep?</a:t>
            </a:r>
            <a:r>
              <a:rPr lang="en-US" b="1" dirty="0">
                <a:solidFill>
                  <a:schemeClr val="bg1"/>
                </a:solidFill>
                <a:latin typeface="Arial" panose="020B0604020202020204" pitchFamily="34" charset="0"/>
                <a:cs typeface="Arial" panose="020B0604020202020204" pitchFamily="34" charset="0"/>
              </a:rPr>
              <a:t> </a:t>
            </a:r>
          </a:p>
        </p:txBody>
      </p:sp>
      <p:sp>
        <p:nvSpPr>
          <p:cNvPr id="4" name="Rectángulo 3">
            <a:extLst>
              <a:ext uri="{FF2B5EF4-FFF2-40B4-BE49-F238E27FC236}">
                <a16:creationId xmlns:a16="http://schemas.microsoft.com/office/drawing/2014/main" id="{304585BF-9AB9-49D3-8BD6-8A67999B85F2}"/>
              </a:ext>
            </a:extLst>
          </p:cNvPr>
          <p:cNvSpPr/>
          <p:nvPr/>
        </p:nvSpPr>
        <p:spPr>
          <a:xfrm>
            <a:off x="1113182" y="1669698"/>
            <a:ext cx="16337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5:48</a:t>
            </a:r>
          </a:p>
        </p:txBody>
      </p:sp>
      <p:sp>
        <p:nvSpPr>
          <p:cNvPr id="5" name="Rectángulo 4">
            <a:extLst>
              <a:ext uri="{FF2B5EF4-FFF2-40B4-BE49-F238E27FC236}">
                <a16:creationId xmlns:a16="http://schemas.microsoft.com/office/drawing/2014/main" id="{6DA195BC-8918-4E1B-9DF2-C9C54353FDB5}"/>
              </a:ext>
            </a:extLst>
          </p:cNvPr>
          <p:cNvSpPr/>
          <p:nvPr/>
        </p:nvSpPr>
        <p:spPr>
          <a:xfrm>
            <a:off x="1113181" y="1964484"/>
            <a:ext cx="8269357"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Be ye therefore perfect, even as your Father which is in heaven is perfect.</a:t>
            </a:r>
          </a:p>
        </p:txBody>
      </p:sp>
      <p:sp>
        <p:nvSpPr>
          <p:cNvPr id="6" name="Rectángulo 5">
            <a:extLst>
              <a:ext uri="{FF2B5EF4-FFF2-40B4-BE49-F238E27FC236}">
                <a16:creationId xmlns:a16="http://schemas.microsoft.com/office/drawing/2014/main" id="{1D69FC68-6662-4560-8030-7C15E0213B9F}"/>
              </a:ext>
            </a:extLst>
          </p:cNvPr>
          <p:cNvSpPr/>
          <p:nvPr/>
        </p:nvSpPr>
        <p:spPr>
          <a:xfrm>
            <a:off x="1130602" y="2443936"/>
            <a:ext cx="657103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does the commandment to be perfect make you feel?</a:t>
            </a:r>
          </a:p>
        </p:txBody>
      </p:sp>
      <p:sp>
        <p:nvSpPr>
          <p:cNvPr id="7" name="Rectángulo 6">
            <a:extLst>
              <a:ext uri="{FF2B5EF4-FFF2-40B4-BE49-F238E27FC236}">
                <a16:creationId xmlns:a16="http://schemas.microsoft.com/office/drawing/2014/main" id="{D71A1524-6B21-42E5-9938-D1F8436AD7ED}"/>
              </a:ext>
            </a:extLst>
          </p:cNvPr>
          <p:cNvSpPr/>
          <p:nvPr/>
        </p:nvSpPr>
        <p:spPr>
          <a:xfrm>
            <a:off x="1130602" y="3017487"/>
            <a:ext cx="477566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it means to be perfect?</a:t>
            </a:r>
          </a:p>
        </p:txBody>
      </p:sp>
      <p:sp>
        <p:nvSpPr>
          <p:cNvPr id="8" name="Rectángulo 7">
            <a:extLst>
              <a:ext uri="{FF2B5EF4-FFF2-40B4-BE49-F238E27FC236}">
                <a16:creationId xmlns:a16="http://schemas.microsoft.com/office/drawing/2014/main" id="{AC538C86-081E-44A2-9238-ACF6B7BE1F24}"/>
              </a:ext>
            </a:extLst>
          </p:cNvPr>
          <p:cNvSpPr/>
          <p:nvPr/>
        </p:nvSpPr>
        <p:spPr>
          <a:xfrm>
            <a:off x="1113181" y="3591039"/>
            <a:ext cx="601959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are some dangers of not controlling our anger?</a:t>
            </a:r>
          </a:p>
        </p:txBody>
      </p:sp>
    </p:spTree>
    <p:extLst>
      <p:ext uri="{BB962C8B-B14F-4D97-AF65-F5344CB8AC3E}">
        <p14:creationId xmlns:p14="http://schemas.microsoft.com/office/powerpoint/2010/main" val="21842112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p:cTn id="26"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8"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4" grpId="0"/>
      <p:bldP spid="5" grpId="0"/>
      <p:bldP spid="6" grpId="0"/>
      <p:bldP spid="7"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8D526824-3918-4AD8-9BAE-471D233F9237}"/>
              </a:ext>
            </a:extLst>
          </p:cNvPr>
          <p:cNvSpPr/>
          <p:nvPr/>
        </p:nvSpPr>
        <p:spPr>
          <a:xfrm>
            <a:off x="790921" y="799743"/>
            <a:ext cx="2031325" cy="550939"/>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08195215-0F8C-45D0-9E56-6D5E6171A16C}"/>
              </a:ext>
            </a:extLst>
          </p:cNvPr>
          <p:cNvSpPr/>
          <p:nvPr/>
        </p:nvSpPr>
        <p:spPr>
          <a:xfrm>
            <a:off x="790924" y="1173820"/>
            <a:ext cx="9877073" cy="1400383"/>
          </a:xfrm>
          <a:prstGeom prst="roundRect">
            <a:avLst>
              <a:gd name="adj" fmla="val 883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ea typeface="Ebrima" panose="02000000000000000000" pitchFamily="2" charset="0"/>
                <a:cs typeface="MV Boli" panose="02000500030200090000" pitchFamily="2" charset="0"/>
              </a:rPr>
              <a:t>LESSON 10</a:t>
            </a:r>
          </a:p>
        </p:txBody>
      </p:sp>
      <p:sp>
        <p:nvSpPr>
          <p:cNvPr id="4" name="Rectángulo 3">
            <a:extLst>
              <a:ext uri="{FF2B5EF4-FFF2-40B4-BE49-F238E27FC236}">
                <a16:creationId xmlns:a16="http://schemas.microsoft.com/office/drawing/2014/main" id="{E9078B7A-1AA3-4531-A9EF-7F5AF5D1636E}"/>
              </a:ext>
            </a:extLst>
          </p:cNvPr>
          <p:cNvSpPr/>
          <p:nvPr/>
        </p:nvSpPr>
        <p:spPr>
          <a:xfrm>
            <a:off x="790927" y="799743"/>
            <a:ext cx="203132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Matthew 5:21-22 </a:t>
            </a:r>
          </a:p>
        </p:txBody>
      </p:sp>
      <p:sp>
        <p:nvSpPr>
          <p:cNvPr id="5" name="Rectángulo 4">
            <a:extLst>
              <a:ext uri="{FF2B5EF4-FFF2-40B4-BE49-F238E27FC236}">
                <a16:creationId xmlns:a16="http://schemas.microsoft.com/office/drawing/2014/main" id="{08FB61D5-C930-4F56-916B-35A0227247BF}"/>
              </a:ext>
            </a:extLst>
          </p:cNvPr>
          <p:cNvSpPr/>
          <p:nvPr/>
        </p:nvSpPr>
        <p:spPr>
          <a:xfrm>
            <a:off x="790926" y="1152939"/>
            <a:ext cx="9877073" cy="140038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21 </a:t>
            </a:r>
            <a:r>
              <a:rPr lang="en-US" sz="1700" dirty="0">
                <a:solidFill>
                  <a:schemeClr val="bg1"/>
                </a:solidFill>
                <a:latin typeface="Arial" panose="020B0604020202020204" pitchFamily="34" charset="0"/>
                <a:cs typeface="Arial" panose="020B0604020202020204" pitchFamily="34" charset="0"/>
              </a:rPr>
              <a:t>¶ Ye have heard that it was said by them of old time, Thou shalt not kill; and whosoever shall kill shall be in danger of the judgment:</a:t>
            </a:r>
          </a:p>
          <a:p>
            <a:pPr algn="just" fontAlgn="base"/>
            <a:r>
              <a:rPr lang="en-US" sz="1700" b="1" dirty="0">
                <a:solidFill>
                  <a:schemeClr val="bg1"/>
                </a:solidFill>
                <a:latin typeface="Arial" panose="020B0604020202020204" pitchFamily="34" charset="0"/>
                <a:cs typeface="Arial" panose="020B0604020202020204" pitchFamily="34" charset="0"/>
              </a:rPr>
              <a:t>22 </a:t>
            </a:r>
            <a:r>
              <a:rPr lang="en-US" sz="1700" dirty="0">
                <a:solidFill>
                  <a:schemeClr val="bg1"/>
                </a:solidFill>
                <a:latin typeface="Arial" panose="020B0604020202020204" pitchFamily="34" charset="0"/>
                <a:cs typeface="Arial" panose="020B0604020202020204" pitchFamily="34" charset="0"/>
              </a:rPr>
              <a:t>But I say unto you, That whosoever is angry with his brother without a cause shall be in danger of the judgment: and whosoever shall say to his brother, Raca, shall be In danger of the council: but whosoever shall say, Thou fool, shall be in danger of hell fire.</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B1C1942C-FEB9-4646-A9E7-06485869F0E3}"/>
              </a:ext>
            </a:extLst>
          </p:cNvPr>
          <p:cNvSpPr/>
          <p:nvPr/>
        </p:nvSpPr>
        <p:spPr>
          <a:xfrm>
            <a:off x="851873" y="2646723"/>
            <a:ext cx="605806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the Savior teach about violence and anger? </a:t>
            </a:r>
          </a:p>
        </p:txBody>
      </p:sp>
      <p:sp>
        <p:nvSpPr>
          <p:cNvPr id="7" name="Rectángulo 6">
            <a:extLst>
              <a:ext uri="{FF2B5EF4-FFF2-40B4-BE49-F238E27FC236}">
                <a16:creationId xmlns:a16="http://schemas.microsoft.com/office/drawing/2014/main" id="{5A3373FB-868D-441C-8FAE-48DDDE676A63}"/>
              </a:ext>
            </a:extLst>
          </p:cNvPr>
          <p:cNvSpPr/>
          <p:nvPr/>
        </p:nvSpPr>
        <p:spPr>
          <a:xfrm>
            <a:off x="851873" y="3109456"/>
            <a:ext cx="6429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will happen if we do not learn to control our anger?</a:t>
            </a:r>
          </a:p>
        </p:txBody>
      </p:sp>
      <p:sp>
        <p:nvSpPr>
          <p:cNvPr id="2" name="Rectángulo 1">
            <a:extLst>
              <a:ext uri="{FF2B5EF4-FFF2-40B4-BE49-F238E27FC236}">
                <a16:creationId xmlns:a16="http://schemas.microsoft.com/office/drawing/2014/main" id="{BCCFCCD5-3598-47E1-97BB-B2B8D373B7B3}"/>
              </a:ext>
            </a:extLst>
          </p:cNvPr>
          <p:cNvSpPr/>
          <p:nvPr/>
        </p:nvSpPr>
        <p:spPr>
          <a:xfrm>
            <a:off x="851872" y="3572189"/>
            <a:ext cx="952457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significant that the phrase “without a cause” is omitted from this verse?</a:t>
            </a:r>
          </a:p>
        </p:txBody>
      </p:sp>
      <p:sp>
        <p:nvSpPr>
          <p:cNvPr id="8" name="Rectángulo 7">
            <a:extLst>
              <a:ext uri="{FF2B5EF4-FFF2-40B4-BE49-F238E27FC236}">
                <a16:creationId xmlns:a16="http://schemas.microsoft.com/office/drawing/2014/main" id="{766C42EB-43D6-4E52-857F-031830E44285}"/>
              </a:ext>
            </a:extLst>
          </p:cNvPr>
          <p:cNvSpPr/>
          <p:nvPr/>
        </p:nvSpPr>
        <p:spPr>
          <a:xfrm>
            <a:off x="851872" y="4034922"/>
            <a:ext cx="923303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controlling our anger help us progress toward becoming perfect?</a:t>
            </a:r>
          </a:p>
        </p:txBody>
      </p:sp>
    </p:spTree>
    <p:extLst>
      <p:ext uri="{BB962C8B-B14F-4D97-AF65-F5344CB8AC3E}">
        <p14:creationId xmlns:p14="http://schemas.microsoft.com/office/powerpoint/2010/main" val="35596359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10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B2149F8E-E5C0-4CF9-A993-884DB5CE39D5}"/>
              </a:ext>
            </a:extLst>
          </p:cNvPr>
          <p:cNvSpPr/>
          <p:nvPr/>
        </p:nvSpPr>
        <p:spPr>
          <a:xfrm>
            <a:off x="1015230" y="1167373"/>
            <a:ext cx="1932635" cy="48888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AABFFC54-9789-4CE3-93BA-ADC7341B7185}"/>
              </a:ext>
            </a:extLst>
          </p:cNvPr>
          <p:cNvSpPr/>
          <p:nvPr/>
        </p:nvSpPr>
        <p:spPr>
          <a:xfrm>
            <a:off x="1015231" y="1493278"/>
            <a:ext cx="9745533" cy="1225397"/>
          </a:xfrm>
          <a:prstGeom prst="roundRect">
            <a:avLst>
              <a:gd name="adj" fmla="val 883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ea typeface="Ebrima" panose="02000000000000000000" pitchFamily="2" charset="0"/>
                <a:cs typeface="MV Boli" panose="02000500030200090000" pitchFamily="2" charset="0"/>
              </a:rPr>
              <a:t>LESSON 10</a:t>
            </a:r>
          </a:p>
        </p:txBody>
      </p:sp>
      <p:sp>
        <p:nvSpPr>
          <p:cNvPr id="2" name="Rectángulo 1">
            <a:extLst>
              <a:ext uri="{FF2B5EF4-FFF2-40B4-BE49-F238E27FC236}">
                <a16:creationId xmlns:a16="http://schemas.microsoft.com/office/drawing/2014/main" id="{884728E6-F6E6-46D6-9CE1-D8F903ECC6D9}"/>
              </a:ext>
            </a:extLst>
          </p:cNvPr>
          <p:cNvSpPr/>
          <p:nvPr/>
        </p:nvSpPr>
        <p:spPr>
          <a:xfrm>
            <a:off x="980661" y="779683"/>
            <a:ext cx="8216349" cy="369332"/>
          </a:xfrm>
          <a:prstGeom prst="rect">
            <a:avLst/>
          </a:prstGeom>
        </p:spPr>
        <p:txBody>
          <a:bodyPr wrap="square">
            <a:spAutoFit/>
          </a:bodyPr>
          <a:lstStyle/>
          <a:p>
            <a:r>
              <a:rPr lang="en-US" i="1" dirty="0">
                <a:solidFill>
                  <a:schemeClr val="accent3">
                    <a:lumMod val="50000"/>
                  </a:schemeClr>
                </a:solidFill>
                <a:effectLst>
                  <a:outerShdw blurRad="38100" dist="38100" dir="2700000" algn="tl">
                    <a:srgbClr val="000000">
                      <a:alpha val="43137"/>
                    </a:srgbClr>
                  </a:outerShdw>
                </a:effectLst>
                <a:latin typeface="McKayldsLat-Italic"/>
              </a:rPr>
              <a:t>Therefore, if ye shall come unto me, or shall desire to come unto me …</a:t>
            </a:r>
            <a:endParaRPr lang="en-US" dirty="0">
              <a:solidFill>
                <a:schemeClr val="accent3">
                  <a:lumMod val="50000"/>
                </a:schemeClr>
              </a:solidFill>
              <a:effectLst>
                <a:outerShdw blurRad="38100" dist="38100" dir="2700000" algn="tl">
                  <a:srgbClr val="000000">
                    <a:alpha val="43137"/>
                  </a:srgbClr>
                </a:outerShdw>
              </a:effectLst>
            </a:endParaRPr>
          </a:p>
        </p:txBody>
      </p:sp>
      <p:sp>
        <p:nvSpPr>
          <p:cNvPr id="4" name="Rectángulo 3">
            <a:extLst>
              <a:ext uri="{FF2B5EF4-FFF2-40B4-BE49-F238E27FC236}">
                <a16:creationId xmlns:a16="http://schemas.microsoft.com/office/drawing/2014/main" id="{AA6844C3-D1CD-4B02-A980-64F868C597CA}"/>
              </a:ext>
            </a:extLst>
          </p:cNvPr>
          <p:cNvSpPr/>
          <p:nvPr/>
        </p:nvSpPr>
        <p:spPr>
          <a:xfrm>
            <a:off x="980661" y="1152938"/>
            <a:ext cx="19672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5:23-24</a:t>
            </a:r>
          </a:p>
        </p:txBody>
      </p:sp>
      <p:sp>
        <p:nvSpPr>
          <p:cNvPr id="5" name="Rectángulo 4">
            <a:extLst>
              <a:ext uri="{FF2B5EF4-FFF2-40B4-BE49-F238E27FC236}">
                <a16:creationId xmlns:a16="http://schemas.microsoft.com/office/drawing/2014/main" id="{BB006A4F-FD9E-469E-A1DD-1EF9EC8A45C8}"/>
              </a:ext>
            </a:extLst>
          </p:cNvPr>
          <p:cNvSpPr/>
          <p:nvPr/>
        </p:nvSpPr>
        <p:spPr>
          <a:xfrm>
            <a:off x="980660" y="1522270"/>
            <a:ext cx="9713843"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Therefore if thou bring thy gift to the altar, and there rememberest that thy brother hath ought against thee;</a:t>
            </a:r>
          </a:p>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Leave there thy gift before the altar, and go thy way; first be reconciled to thy brother, and then come and offer thy gift.</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3AF28B42-3092-4774-BB16-9038E5FF4686}"/>
              </a:ext>
            </a:extLst>
          </p:cNvPr>
          <p:cNvSpPr/>
          <p:nvPr/>
        </p:nvSpPr>
        <p:spPr>
          <a:xfrm>
            <a:off x="964813" y="2888906"/>
            <a:ext cx="984636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phrase “leave there thy gift before the altar, and go thy way” mean?</a:t>
            </a:r>
          </a:p>
        </p:txBody>
      </p:sp>
      <p:sp>
        <p:nvSpPr>
          <p:cNvPr id="7" name="Rectángulo 6">
            <a:extLst>
              <a:ext uri="{FF2B5EF4-FFF2-40B4-BE49-F238E27FC236}">
                <a16:creationId xmlns:a16="http://schemas.microsoft.com/office/drawing/2014/main" id="{FE39BAED-9738-4023-AC55-EFF4BEDE3E50}"/>
              </a:ext>
            </a:extLst>
          </p:cNvPr>
          <p:cNvSpPr/>
          <p:nvPr/>
        </p:nvSpPr>
        <p:spPr>
          <a:xfrm>
            <a:off x="980658" y="3345473"/>
            <a:ext cx="575029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must we do if we desire to come unto Christ?</a:t>
            </a:r>
          </a:p>
        </p:txBody>
      </p:sp>
      <p:sp>
        <p:nvSpPr>
          <p:cNvPr id="8" name="Rectángulo 7">
            <a:extLst>
              <a:ext uri="{FF2B5EF4-FFF2-40B4-BE49-F238E27FC236}">
                <a16:creationId xmlns:a16="http://schemas.microsoft.com/office/drawing/2014/main" id="{F6B50010-39C6-4A19-B127-BD81FDDDC2FE}"/>
              </a:ext>
            </a:extLst>
          </p:cNvPr>
          <p:cNvSpPr/>
          <p:nvPr/>
        </p:nvSpPr>
        <p:spPr>
          <a:xfrm>
            <a:off x="1828798" y="3766069"/>
            <a:ext cx="8534403" cy="646331"/>
          </a:xfrm>
          <a:prstGeom prst="rect">
            <a:avLst/>
          </a:prstGeom>
        </p:spPr>
        <p:txBody>
          <a:bodyPr wrap="square">
            <a:spAutoFit/>
          </a:bodyPr>
          <a:lstStyle/>
          <a:p>
            <a:pPr algn="ctr"/>
            <a:r>
              <a:rPr lang="en-US" i="1" dirty="0">
                <a:solidFill>
                  <a:srgbClr val="FF0000"/>
                </a:solidFill>
                <a:latin typeface="Verdana" panose="020B0604030504040204" pitchFamily="34" charset="0"/>
                <a:ea typeface="Verdana" panose="020B0604030504040204" pitchFamily="34" charset="0"/>
              </a:rPr>
              <a:t>If we desire to come unto Jesus Christ, we must first do our part to be reconciled with others.</a:t>
            </a:r>
          </a:p>
        </p:txBody>
      </p:sp>
      <p:sp>
        <p:nvSpPr>
          <p:cNvPr id="9" name="Rectángulo 8">
            <a:extLst>
              <a:ext uri="{FF2B5EF4-FFF2-40B4-BE49-F238E27FC236}">
                <a16:creationId xmlns:a16="http://schemas.microsoft.com/office/drawing/2014/main" id="{CD398DEF-5363-4DC6-88F4-C2580F819076}"/>
              </a:ext>
            </a:extLst>
          </p:cNvPr>
          <p:cNvSpPr/>
          <p:nvPr/>
        </p:nvSpPr>
        <p:spPr>
          <a:xfrm>
            <a:off x="980658" y="4476925"/>
            <a:ext cx="580158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be reconciled with someone?</a:t>
            </a:r>
          </a:p>
        </p:txBody>
      </p:sp>
      <p:sp>
        <p:nvSpPr>
          <p:cNvPr id="10" name="Rectángulo 9">
            <a:extLst>
              <a:ext uri="{FF2B5EF4-FFF2-40B4-BE49-F238E27FC236}">
                <a16:creationId xmlns:a16="http://schemas.microsoft.com/office/drawing/2014/main" id="{42AC5430-54B5-40B1-B27B-3D7B1372E8A8}"/>
              </a:ext>
            </a:extLst>
          </p:cNvPr>
          <p:cNvSpPr/>
          <p:nvPr/>
        </p:nvSpPr>
        <p:spPr>
          <a:xfrm>
            <a:off x="980658" y="4952493"/>
            <a:ext cx="1009816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we need to settle our disputes with others in order to come unto Christ?</a:t>
            </a:r>
          </a:p>
        </p:txBody>
      </p:sp>
    </p:spTree>
    <p:extLst>
      <p:ext uri="{BB962C8B-B14F-4D97-AF65-F5344CB8AC3E}">
        <p14:creationId xmlns:p14="http://schemas.microsoft.com/office/powerpoint/2010/main" val="37140562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0" fill="hold"/>
                                        <p:tgtEl>
                                          <p:spTgt spid="12"/>
                                        </p:tgtEl>
                                        <p:attrNameLst>
                                          <p:attrName>ppt_w</p:attrName>
                                        </p:attrNameLst>
                                      </p:cBhvr>
                                      <p:tavLst>
                                        <p:tav tm="0" fmla="#ppt_w*sin(2.5*pi*$)">
                                          <p:val>
                                            <p:fltVal val="0"/>
                                          </p:val>
                                        </p:tav>
                                        <p:tav tm="100000">
                                          <p:val>
                                            <p:fltVal val="1"/>
                                          </p:val>
                                        </p:tav>
                                      </p:tavLst>
                                    </p:anim>
                                    <p:anim calcmode="lin" valueType="num">
                                      <p:cBhvr>
                                        <p:cTn id="8" dur="5000" fill="hold"/>
                                        <p:tgtEl>
                                          <p:spTgt spid="12"/>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0" fill="hold"/>
                                        <p:tgtEl>
                                          <p:spTgt spid="11"/>
                                        </p:tgtEl>
                                        <p:attrNameLst>
                                          <p:attrName>ppt_w</p:attrName>
                                        </p:attrNameLst>
                                      </p:cBhvr>
                                      <p:tavLst>
                                        <p:tav tm="0" fmla="#ppt_w*sin(2.5*pi*$)">
                                          <p:val>
                                            <p:fltVal val="0"/>
                                          </p:val>
                                        </p:tav>
                                        <p:tav tm="100000">
                                          <p:val>
                                            <p:fltVal val="1"/>
                                          </p:val>
                                        </p:tav>
                                      </p:tavLst>
                                    </p:anim>
                                    <p:anim calcmode="lin" valueType="num">
                                      <p:cBhvr>
                                        <p:cTn id="12" dur="5000" fill="hold"/>
                                        <p:tgtEl>
                                          <p:spTgt spid="11"/>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0" fill="hold"/>
                                        <p:tgtEl>
                                          <p:spTgt spid="4"/>
                                        </p:tgtEl>
                                        <p:attrNameLst>
                                          <p:attrName>ppt_w</p:attrName>
                                        </p:attrNameLst>
                                      </p:cBhvr>
                                      <p:tavLst>
                                        <p:tav tm="0" fmla="#ppt_w*sin(2.5*pi*$)">
                                          <p:val>
                                            <p:fltVal val="0"/>
                                          </p:val>
                                        </p:tav>
                                        <p:tav tm="100000">
                                          <p:val>
                                            <p:fltVal val="1"/>
                                          </p:val>
                                        </p:tav>
                                      </p:tavLst>
                                    </p:anim>
                                    <p:anim calcmode="lin" valueType="num">
                                      <p:cBhvr>
                                        <p:cTn id="16" dur="5000" fill="hold"/>
                                        <p:tgtEl>
                                          <p:spTgt spid="4"/>
                                        </p:tgtEl>
                                        <p:attrNameLst>
                                          <p:attrName>ppt_h</p:attrName>
                                        </p:attrNameLst>
                                      </p:cBhvr>
                                      <p:tavLst>
                                        <p:tav tm="0">
                                          <p:val>
                                            <p:strVal val="#ppt_h"/>
                                          </p:val>
                                        </p:tav>
                                        <p:tav tm="100000">
                                          <p:val>
                                            <p:strVal val="#ppt_h"/>
                                          </p:val>
                                        </p:tav>
                                      </p:tavLst>
                                    </p:anim>
                                  </p:childTnLst>
                                </p:cTn>
                              </p:par>
                              <p:par>
                                <p:cTn id="17" presetID="19"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0" fill="hold"/>
                                        <p:tgtEl>
                                          <p:spTgt spid="5"/>
                                        </p:tgtEl>
                                        <p:attrNameLst>
                                          <p:attrName>ppt_w</p:attrName>
                                        </p:attrNameLst>
                                      </p:cBhvr>
                                      <p:tavLst>
                                        <p:tav tm="0" fmla="#ppt_w*sin(2.5*pi*$)">
                                          <p:val>
                                            <p:fltVal val="0"/>
                                          </p:val>
                                        </p:tav>
                                        <p:tav tm="100000">
                                          <p:val>
                                            <p:fltVal val="1"/>
                                          </p:val>
                                        </p:tav>
                                      </p:tavLst>
                                    </p:anim>
                                    <p:anim calcmode="lin" valueType="num">
                                      <p:cBhvr>
                                        <p:cTn id="20"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Scale>
                                      <p:cBhvr>
                                        <p:cTn id="30"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7"/>
                                        </p:tgtEl>
                                        <p:attrNameLst>
                                          <p:attrName>ppt_x</p:attrName>
                                          <p:attrName>ppt_y</p:attrName>
                                        </p:attrNameLst>
                                      </p:cBhvr>
                                    </p:animMotion>
                                    <p:animEffect transition="in" filter="fade">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edge">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3"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
                                        <p:tgtEl>
                                          <p:spTgt spid="10"/>
                                        </p:tgtEl>
                                      </p:cBhvr>
                                    </p:animEffect>
                                    <p:anim calcmode="lin" valueType="num">
                                      <p:cBhvr>
                                        <p:cTn id="48" dur="400" fill="hold"/>
                                        <p:tgtEl>
                                          <p:spTgt spid="10"/>
                                        </p:tgtEl>
                                        <p:attrNameLst>
                                          <p:attrName>ppt_x</p:attrName>
                                        </p:attrNameLst>
                                      </p:cBhvr>
                                      <p:tavLst>
                                        <p:tav tm="0">
                                          <p:val>
                                            <p:strVal val="#ppt_x"/>
                                          </p:val>
                                        </p:tav>
                                        <p:tav tm="100000">
                                          <p:val>
                                            <p:strVal val="#ppt_x"/>
                                          </p:val>
                                        </p:tav>
                                      </p:tavLst>
                                    </p:anim>
                                    <p:anim calcmode="lin" valueType="num">
                                      <p:cBhvr>
                                        <p:cTn id="49" dur="400" fill="hold"/>
                                        <p:tgtEl>
                                          <p:spTgt spid="10"/>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4" grpId="0"/>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9E477F64-64EC-40B9-9BD6-EFE2CF4D301E}"/>
              </a:ext>
            </a:extLst>
          </p:cNvPr>
          <p:cNvSpPr/>
          <p:nvPr/>
        </p:nvSpPr>
        <p:spPr>
          <a:xfrm>
            <a:off x="1068211" y="779683"/>
            <a:ext cx="1881808" cy="517519"/>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08B8C158-1A06-4679-9B2D-5B29486124B2}"/>
              </a:ext>
            </a:extLst>
          </p:cNvPr>
          <p:cNvSpPr/>
          <p:nvPr/>
        </p:nvSpPr>
        <p:spPr>
          <a:xfrm>
            <a:off x="1068212" y="1149015"/>
            <a:ext cx="9409041" cy="1477328"/>
          </a:xfrm>
          <a:prstGeom prst="roundRect">
            <a:avLst>
              <a:gd name="adj" fmla="val 883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ea typeface="Ebrima" panose="02000000000000000000" pitchFamily="2" charset="0"/>
                <a:cs typeface="MV Boli" panose="02000500030200090000" pitchFamily="2" charset="0"/>
              </a:rPr>
              <a:t>LESSON 10</a:t>
            </a:r>
          </a:p>
        </p:txBody>
      </p:sp>
      <p:sp>
        <p:nvSpPr>
          <p:cNvPr id="2" name="Rectángulo 1">
            <a:extLst>
              <a:ext uri="{FF2B5EF4-FFF2-40B4-BE49-F238E27FC236}">
                <a16:creationId xmlns:a16="http://schemas.microsoft.com/office/drawing/2014/main" id="{48E6493D-730F-440B-ADD6-312F51192C7E}"/>
              </a:ext>
            </a:extLst>
          </p:cNvPr>
          <p:cNvSpPr/>
          <p:nvPr/>
        </p:nvSpPr>
        <p:spPr>
          <a:xfrm>
            <a:off x="1019030" y="779683"/>
            <a:ext cx="2012178"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Matthew 5:25-26</a:t>
            </a:r>
          </a:p>
        </p:txBody>
      </p:sp>
      <p:sp>
        <p:nvSpPr>
          <p:cNvPr id="4" name="Rectángulo 3">
            <a:extLst>
              <a:ext uri="{FF2B5EF4-FFF2-40B4-BE49-F238E27FC236}">
                <a16:creationId xmlns:a16="http://schemas.microsoft.com/office/drawing/2014/main" id="{0E0B0FA3-F140-4625-9EE2-884EECD447DE}"/>
              </a:ext>
            </a:extLst>
          </p:cNvPr>
          <p:cNvSpPr/>
          <p:nvPr/>
        </p:nvSpPr>
        <p:spPr>
          <a:xfrm>
            <a:off x="1019032" y="1149015"/>
            <a:ext cx="9503193"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Agree with thine adversary quickly, whiles thou art in the way with him; lest at any time the adversary deliver thee to the judge, and the judge deliver thee to the officer, and thou be cast into prison.</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Verily I say unto thee, Thou shalt by no means come out thence, till thou hast paid the uttermost farthing.</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FAB7079E-2F60-4EA6-AE78-CD151086EF9E}"/>
              </a:ext>
            </a:extLst>
          </p:cNvPr>
          <p:cNvSpPr/>
          <p:nvPr/>
        </p:nvSpPr>
        <p:spPr>
          <a:xfrm>
            <a:off x="1019031" y="2722599"/>
            <a:ext cx="778041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agree with your adversary quickly?</a:t>
            </a:r>
          </a:p>
        </p:txBody>
      </p:sp>
      <p:sp>
        <p:nvSpPr>
          <p:cNvPr id="6" name="Rectángulo 5">
            <a:extLst>
              <a:ext uri="{FF2B5EF4-FFF2-40B4-BE49-F238E27FC236}">
                <a16:creationId xmlns:a16="http://schemas.microsoft.com/office/drawing/2014/main" id="{478720FB-54AA-4608-B588-B6533437E41B}"/>
              </a:ext>
            </a:extLst>
          </p:cNvPr>
          <p:cNvSpPr/>
          <p:nvPr/>
        </p:nvSpPr>
        <p:spPr>
          <a:xfrm>
            <a:off x="1019031" y="3188187"/>
            <a:ext cx="950319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choosing to have kind thoughts toward someone help us settle a dispute or restore a damaged relationship with him or her?</a:t>
            </a:r>
          </a:p>
        </p:txBody>
      </p:sp>
    </p:spTree>
    <p:extLst>
      <p:ext uri="{BB962C8B-B14F-4D97-AF65-F5344CB8AC3E}">
        <p14:creationId xmlns:p14="http://schemas.microsoft.com/office/powerpoint/2010/main" val="32866200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anim calcmode="lin" valueType="num">
                                      <p:cBhvr>
                                        <p:cTn id="13" dur="400" fill="hold"/>
                                        <p:tgtEl>
                                          <p:spTgt spid="6"/>
                                        </p:tgtEl>
                                        <p:attrNameLst>
                                          <p:attrName>ppt_x</p:attrName>
                                        </p:attrNameLst>
                                      </p:cBhvr>
                                      <p:tavLst>
                                        <p:tav tm="0">
                                          <p:val>
                                            <p:strVal val="#ppt_x"/>
                                          </p:val>
                                        </p:tav>
                                        <p:tav tm="100000">
                                          <p:val>
                                            <p:strVal val="#ppt_x"/>
                                          </p:val>
                                        </p:tav>
                                      </p:tavLst>
                                    </p:anim>
                                    <p:anim calcmode="lin" valueType="num">
                                      <p:cBhvr>
                                        <p:cTn id="14" dur="400" fill="hold"/>
                                        <p:tgtEl>
                                          <p:spTgt spid="6"/>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119CD690-8E8B-46C5-B7D5-D968323599E4}"/>
              </a:ext>
            </a:extLst>
          </p:cNvPr>
          <p:cNvSpPr/>
          <p:nvPr/>
        </p:nvSpPr>
        <p:spPr>
          <a:xfrm>
            <a:off x="6321286" y="783607"/>
            <a:ext cx="1974575" cy="746511"/>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03AFD578-3349-49C7-90B9-6C9D268395C1}"/>
              </a:ext>
            </a:extLst>
          </p:cNvPr>
          <p:cNvSpPr/>
          <p:nvPr/>
        </p:nvSpPr>
        <p:spPr>
          <a:xfrm>
            <a:off x="6321286" y="1152939"/>
            <a:ext cx="4625009" cy="175432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ea typeface="Ebrima" panose="02000000000000000000" pitchFamily="2" charset="0"/>
                <a:cs typeface="MV Boli" panose="02000500030200090000" pitchFamily="2" charset="0"/>
              </a:rPr>
              <a:t>LESSON 10</a:t>
            </a:r>
          </a:p>
        </p:txBody>
      </p:sp>
      <p:sp>
        <p:nvSpPr>
          <p:cNvPr id="2" name="Rectángulo 1">
            <a:extLst>
              <a:ext uri="{FF2B5EF4-FFF2-40B4-BE49-F238E27FC236}">
                <a16:creationId xmlns:a16="http://schemas.microsoft.com/office/drawing/2014/main" id="{CF0ACF4B-6325-4AA6-ACB2-05B8ADDC8E7B}"/>
              </a:ext>
            </a:extLst>
          </p:cNvPr>
          <p:cNvSpPr/>
          <p:nvPr/>
        </p:nvSpPr>
        <p:spPr>
          <a:xfrm>
            <a:off x="991674" y="4727785"/>
            <a:ext cx="690445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might happen if weeds are not removed from a garden?</a:t>
            </a:r>
          </a:p>
        </p:txBody>
      </p:sp>
      <p:pic>
        <p:nvPicPr>
          <p:cNvPr id="5" name="Imagen 4">
            <a:extLst>
              <a:ext uri="{FF2B5EF4-FFF2-40B4-BE49-F238E27FC236}">
                <a16:creationId xmlns:a16="http://schemas.microsoft.com/office/drawing/2014/main" id="{51E73920-6861-498C-9415-EC2EBF7C97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182" y="749866"/>
            <a:ext cx="4985744" cy="3739308"/>
          </a:xfrm>
          <a:prstGeom prst="rect">
            <a:avLst/>
          </a:prstGeom>
        </p:spPr>
      </p:pic>
      <p:sp>
        <p:nvSpPr>
          <p:cNvPr id="6" name="Rectángulo 5">
            <a:extLst>
              <a:ext uri="{FF2B5EF4-FFF2-40B4-BE49-F238E27FC236}">
                <a16:creationId xmlns:a16="http://schemas.microsoft.com/office/drawing/2014/main" id="{D91758EA-01D5-4215-84E3-3897D5B25B4C}"/>
              </a:ext>
            </a:extLst>
          </p:cNvPr>
          <p:cNvSpPr/>
          <p:nvPr/>
        </p:nvSpPr>
        <p:spPr>
          <a:xfrm>
            <a:off x="991674" y="5216423"/>
            <a:ext cx="358303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might weeds be like sins?</a:t>
            </a:r>
          </a:p>
        </p:txBody>
      </p:sp>
      <p:sp>
        <p:nvSpPr>
          <p:cNvPr id="7" name="Rectángulo 6">
            <a:extLst>
              <a:ext uri="{FF2B5EF4-FFF2-40B4-BE49-F238E27FC236}">
                <a16:creationId xmlns:a16="http://schemas.microsoft.com/office/drawing/2014/main" id="{4181223F-A32B-4A56-97E9-C4A0A520EB17}"/>
              </a:ext>
            </a:extLst>
          </p:cNvPr>
          <p:cNvSpPr/>
          <p:nvPr/>
        </p:nvSpPr>
        <p:spPr>
          <a:xfrm>
            <a:off x="6321286" y="1152939"/>
            <a:ext cx="4625009"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 Ye have heard that it was said by them of old time, Thou shalt not commit adultery:</a:t>
            </a:r>
          </a:p>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But I say unto you, That whosoever looketh on a woman to lust after her hath committed adultery with her already in his heart.</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188827F6-5878-4D67-A17B-83E692D596A5}"/>
              </a:ext>
            </a:extLst>
          </p:cNvPr>
          <p:cNvSpPr/>
          <p:nvPr/>
        </p:nvSpPr>
        <p:spPr>
          <a:xfrm>
            <a:off x="6321286" y="783607"/>
            <a:ext cx="209544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Matthew 5:27-28 .</a:t>
            </a:r>
          </a:p>
        </p:txBody>
      </p:sp>
      <p:sp>
        <p:nvSpPr>
          <p:cNvPr id="9" name="Rectángulo 8">
            <a:extLst>
              <a:ext uri="{FF2B5EF4-FFF2-40B4-BE49-F238E27FC236}">
                <a16:creationId xmlns:a16="http://schemas.microsoft.com/office/drawing/2014/main" id="{D5204336-E90B-4F32-8F96-A1D38D41436E}"/>
              </a:ext>
            </a:extLst>
          </p:cNvPr>
          <p:cNvSpPr/>
          <p:nvPr/>
        </p:nvSpPr>
        <p:spPr>
          <a:xfrm>
            <a:off x="991674" y="5705061"/>
            <a:ext cx="1008714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Savior teach about those who entertain lustful thoughts or desires?</a:t>
            </a:r>
          </a:p>
        </p:txBody>
      </p:sp>
      <p:sp>
        <p:nvSpPr>
          <p:cNvPr id="12" name="Rectángulo 11">
            <a:extLst>
              <a:ext uri="{FF2B5EF4-FFF2-40B4-BE49-F238E27FC236}">
                <a16:creationId xmlns:a16="http://schemas.microsoft.com/office/drawing/2014/main" id="{A2B5FC56-118F-47CD-B8F9-6ECA62FF9390}"/>
              </a:ext>
            </a:extLst>
          </p:cNvPr>
          <p:cNvSpPr/>
          <p:nvPr/>
        </p:nvSpPr>
        <p:spPr>
          <a:xfrm>
            <a:off x="976254" y="6104932"/>
            <a:ext cx="10102564" cy="369332"/>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choose to entertain lustful thoughts or desires, it is like committing adultery in our hearts.</a:t>
            </a:r>
          </a:p>
        </p:txBody>
      </p:sp>
    </p:spTree>
    <p:extLst>
      <p:ext uri="{BB962C8B-B14F-4D97-AF65-F5344CB8AC3E}">
        <p14:creationId xmlns:p14="http://schemas.microsoft.com/office/powerpoint/2010/main" val="30608336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32" presetClass="emph" presetSubtype="0" fill="hold" grpId="1" nodeType="withEffect">
                                  <p:stCondLst>
                                    <p:cond delay="0"/>
                                  </p:stCondLst>
                                  <p:childTnLst>
                                    <p:animRot by="120000">
                                      <p:cBhvr>
                                        <p:cTn id="37" dur="100" fill="hold">
                                          <p:stCondLst>
                                            <p:cond delay="0"/>
                                          </p:stCondLst>
                                        </p:cTn>
                                        <p:tgtEl>
                                          <p:spTgt spid="12"/>
                                        </p:tgtEl>
                                        <p:attrNameLst>
                                          <p:attrName>r</p:attrName>
                                        </p:attrNameLst>
                                      </p:cBhvr>
                                    </p:animRot>
                                    <p:animRot by="-240000">
                                      <p:cBhvr>
                                        <p:cTn id="38" dur="200" fill="hold">
                                          <p:stCondLst>
                                            <p:cond delay="200"/>
                                          </p:stCondLst>
                                        </p:cTn>
                                        <p:tgtEl>
                                          <p:spTgt spid="12"/>
                                        </p:tgtEl>
                                        <p:attrNameLst>
                                          <p:attrName>r</p:attrName>
                                        </p:attrNameLst>
                                      </p:cBhvr>
                                    </p:animRot>
                                    <p:animRot by="240000">
                                      <p:cBhvr>
                                        <p:cTn id="39" dur="200" fill="hold">
                                          <p:stCondLst>
                                            <p:cond delay="400"/>
                                          </p:stCondLst>
                                        </p:cTn>
                                        <p:tgtEl>
                                          <p:spTgt spid="12"/>
                                        </p:tgtEl>
                                        <p:attrNameLst>
                                          <p:attrName>r</p:attrName>
                                        </p:attrNameLst>
                                      </p:cBhvr>
                                    </p:animRot>
                                    <p:animRot by="-240000">
                                      <p:cBhvr>
                                        <p:cTn id="40" dur="200" fill="hold">
                                          <p:stCondLst>
                                            <p:cond delay="600"/>
                                          </p:stCondLst>
                                        </p:cTn>
                                        <p:tgtEl>
                                          <p:spTgt spid="12"/>
                                        </p:tgtEl>
                                        <p:attrNameLst>
                                          <p:attrName>r</p:attrName>
                                        </p:attrNameLst>
                                      </p:cBhvr>
                                    </p:animRot>
                                    <p:animRot by="120000">
                                      <p:cBhvr>
                                        <p:cTn id="41"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2" grpId="0"/>
      <p:bldP spid="6" grpId="0"/>
      <p:bldP spid="7" grpId="0"/>
      <p:bldP spid="8" grpId="0"/>
      <p:bldP spid="9" grpId="0"/>
      <p:bldP spid="12" grpId="0"/>
      <p:bldP spid="1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B2C21A84-6DFB-41E0-B285-EEF73E20A465}"/>
              </a:ext>
            </a:extLst>
          </p:cNvPr>
          <p:cNvSpPr/>
          <p:nvPr/>
        </p:nvSpPr>
        <p:spPr>
          <a:xfrm>
            <a:off x="1102811" y="792215"/>
            <a:ext cx="2031325" cy="96337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CDD2E69B-4866-4E85-8EE4-FB354D11537A}"/>
              </a:ext>
            </a:extLst>
          </p:cNvPr>
          <p:cNvSpPr/>
          <p:nvPr/>
        </p:nvSpPr>
        <p:spPr>
          <a:xfrm>
            <a:off x="1094744" y="1221745"/>
            <a:ext cx="9512178" cy="1732698"/>
          </a:xfrm>
          <a:prstGeom prst="roundRect">
            <a:avLst>
              <a:gd name="adj" fmla="val 883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ea typeface="Ebrima" panose="02000000000000000000" pitchFamily="2" charset="0"/>
                <a:cs typeface="MV Boli" panose="02000500030200090000" pitchFamily="2" charset="0"/>
              </a:rPr>
              <a:t>LESSON 10</a:t>
            </a:r>
          </a:p>
        </p:txBody>
      </p:sp>
      <p:sp>
        <p:nvSpPr>
          <p:cNvPr id="2" name="Rectángulo 1">
            <a:extLst>
              <a:ext uri="{FF2B5EF4-FFF2-40B4-BE49-F238E27FC236}">
                <a16:creationId xmlns:a16="http://schemas.microsoft.com/office/drawing/2014/main" id="{75A82BEF-C6E3-4840-8121-5217853EAE65}"/>
              </a:ext>
            </a:extLst>
          </p:cNvPr>
          <p:cNvSpPr/>
          <p:nvPr/>
        </p:nvSpPr>
        <p:spPr>
          <a:xfrm>
            <a:off x="1150054" y="810615"/>
            <a:ext cx="20313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5:29-30 </a:t>
            </a:r>
          </a:p>
        </p:txBody>
      </p:sp>
      <p:sp>
        <p:nvSpPr>
          <p:cNvPr id="4" name="Rectángulo 3">
            <a:extLst>
              <a:ext uri="{FF2B5EF4-FFF2-40B4-BE49-F238E27FC236}">
                <a16:creationId xmlns:a16="http://schemas.microsoft.com/office/drawing/2014/main" id="{9D12C288-7ABE-42A5-905D-F84776A2B75E}"/>
              </a:ext>
            </a:extLst>
          </p:cNvPr>
          <p:cNvSpPr/>
          <p:nvPr/>
        </p:nvSpPr>
        <p:spPr>
          <a:xfrm>
            <a:off x="1150054" y="1221745"/>
            <a:ext cx="9475305"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And if thy right eye offend thee, pluck it out, and cast it from thee: for it is profitable for thee that one of thy members should perish, and not that thy whole body should be cast into hell.</a:t>
            </a:r>
          </a:p>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And if thy right hand offend thee, cut it off, and cast it from thee: for it is profitable for thee that one of thy members should perish, and not that thy whole body should be cast into hell.</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1E098731-22B2-42F1-824A-D551DAB51F7B}"/>
              </a:ext>
            </a:extLst>
          </p:cNvPr>
          <p:cNvSpPr/>
          <p:nvPr/>
        </p:nvSpPr>
        <p:spPr>
          <a:xfrm>
            <a:off x="1113181" y="2982675"/>
            <a:ext cx="776577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Savior say we must do to remove impure thoughts?</a:t>
            </a:r>
          </a:p>
        </p:txBody>
      </p:sp>
      <p:sp>
        <p:nvSpPr>
          <p:cNvPr id="6" name="Rectángulo 5">
            <a:extLst>
              <a:ext uri="{FF2B5EF4-FFF2-40B4-BE49-F238E27FC236}">
                <a16:creationId xmlns:a16="http://schemas.microsoft.com/office/drawing/2014/main" id="{645CA5AB-2D13-4ECD-A2C0-4EFB724980D2}"/>
              </a:ext>
            </a:extLst>
          </p:cNvPr>
          <p:cNvSpPr/>
          <p:nvPr/>
        </p:nvSpPr>
        <p:spPr>
          <a:xfrm>
            <a:off x="1113180" y="3429000"/>
            <a:ext cx="9965637"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do you think it means to pluck out one’s eye and cut off one’s hand in these verses?</a:t>
            </a:r>
          </a:p>
        </p:txBody>
      </p:sp>
      <p:sp>
        <p:nvSpPr>
          <p:cNvPr id="7" name="Rectángulo 6">
            <a:extLst>
              <a:ext uri="{FF2B5EF4-FFF2-40B4-BE49-F238E27FC236}">
                <a16:creationId xmlns:a16="http://schemas.microsoft.com/office/drawing/2014/main" id="{C16F4D40-1AC6-49FA-9952-F9865771D65B}"/>
              </a:ext>
            </a:extLst>
          </p:cNvPr>
          <p:cNvSpPr/>
          <p:nvPr/>
        </p:nvSpPr>
        <p:spPr>
          <a:xfrm>
            <a:off x="1113180" y="3903557"/>
            <a:ext cx="68403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might happen if we do not remove sins from our lives? </a:t>
            </a:r>
          </a:p>
        </p:txBody>
      </p:sp>
      <p:sp>
        <p:nvSpPr>
          <p:cNvPr id="8" name="Rectángulo 7">
            <a:extLst>
              <a:ext uri="{FF2B5EF4-FFF2-40B4-BE49-F238E27FC236}">
                <a16:creationId xmlns:a16="http://schemas.microsoft.com/office/drawing/2014/main" id="{C0B902D4-AEBF-4139-814F-D6E35CCA3140}"/>
              </a:ext>
            </a:extLst>
          </p:cNvPr>
          <p:cNvSpPr/>
          <p:nvPr/>
        </p:nvSpPr>
        <p:spPr>
          <a:xfrm>
            <a:off x="1113180" y="4396023"/>
            <a:ext cx="8454890" cy="369332"/>
          </a:xfrm>
          <a:prstGeom prst="rect">
            <a:avLst/>
          </a:prstGeom>
        </p:spPr>
        <p:txBody>
          <a:bodyPr wrap="square">
            <a:spAutoFit/>
          </a:bodyPr>
          <a:lstStyle/>
          <a:p>
            <a:pPr algn="just"/>
            <a:r>
              <a:rPr lang="en-US" i="1" dirty="0">
                <a:solidFill>
                  <a:srgbClr val="212225"/>
                </a:solidFill>
                <a:effectLst>
                  <a:outerShdw blurRad="38100" dist="38100" dir="2700000" algn="tl">
                    <a:srgbClr val="000000">
                      <a:alpha val="43137"/>
                    </a:srgbClr>
                  </a:outerShdw>
                </a:effectLst>
                <a:latin typeface="Franklin Gothic Medium" panose="020B0603020102020204" pitchFamily="34" charset="0"/>
              </a:rPr>
              <a:t>If we choose not to remove sin from our lives, it will destroy us spiritually.</a:t>
            </a:r>
            <a:endParaRPr lang="en-US" i="1" dirty="0">
              <a:effectLst>
                <a:outerShdw blurRad="38100" dist="38100" dir="2700000" algn="tl">
                  <a:srgbClr val="000000">
                    <a:alpha val="43137"/>
                  </a:srgbClr>
                </a:outerShdw>
              </a:effectLst>
              <a:latin typeface="Franklin Gothic Medium" panose="020B0603020102020204" pitchFamily="34" charset="0"/>
            </a:endParaRPr>
          </a:p>
        </p:txBody>
      </p:sp>
      <p:sp>
        <p:nvSpPr>
          <p:cNvPr id="9" name="Rectángulo 8">
            <a:extLst>
              <a:ext uri="{FF2B5EF4-FFF2-40B4-BE49-F238E27FC236}">
                <a16:creationId xmlns:a16="http://schemas.microsoft.com/office/drawing/2014/main" id="{193900C1-3D86-4EEF-A4A4-488DD3BF0753}"/>
              </a:ext>
            </a:extLst>
          </p:cNvPr>
          <p:cNvSpPr/>
          <p:nvPr/>
        </p:nvSpPr>
        <p:spPr>
          <a:xfrm>
            <a:off x="1113180" y="4885969"/>
            <a:ext cx="535274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do to remove sins from our lives?</a:t>
            </a:r>
          </a:p>
        </p:txBody>
      </p:sp>
      <p:sp>
        <p:nvSpPr>
          <p:cNvPr id="10" name="Rectángulo 9">
            <a:extLst>
              <a:ext uri="{FF2B5EF4-FFF2-40B4-BE49-F238E27FC236}">
                <a16:creationId xmlns:a16="http://schemas.microsoft.com/office/drawing/2014/main" id="{A1E9581E-ECED-4377-8B7D-E0F92EB27309}"/>
              </a:ext>
            </a:extLst>
          </p:cNvPr>
          <p:cNvSpPr/>
          <p:nvPr/>
        </p:nvSpPr>
        <p:spPr>
          <a:xfrm>
            <a:off x="1113180" y="5412673"/>
            <a:ext cx="947530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must we do to remove sins from our lives and to make sure we do not commit those sins again?</a:t>
            </a:r>
          </a:p>
        </p:txBody>
      </p:sp>
    </p:spTree>
    <p:extLst>
      <p:ext uri="{BB962C8B-B14F-4D97-AF65-F5344CB8AC3E}">
        <p14:creationId xmlns:p14="http://schemas.microsoft.com/office/powerpoint/2010/main" val="35111542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Righ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checkerboard(across)">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637</Words>
  <Application>Microsoft Office PowerPoint</Application>
  <PresentationFormat>Panorámica</PresentationFormat>
  <Paragraphs>86</Paragraphs>
  <Slides>13</Slides>
  <Notes>0</Notes>
  <HiddenSlides>0</HiddenSlides>
  <MMClips>1</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13</vt:i4>
      </vt:variant>
    </vt:vector>
  </HeadingPairs>
  <TitlesOfParts>
    <vt:vector size="28" baseType="lpstr">
      <vt:lpstr>Arial</vt:lpstr>
      <vt:lpstr>Bahnschrift SemiLight Condensed</vt:lpstr>
      <vt:lpstr>Calibri</vt:lpstr>
      <vt:lpstr>Century Gothic</vt:lpstr>
      <vt:lpstr>Franklin Gothic Medium</vt:lpstr>
      <vt:lpstr>McKayldsLat-Italic</vt:lpstr>
      <vt:lpstr>McKayldsLat-Regular</vt:lpstr>
      <vt:lpstr>Rockwell</vt:lpstr>
      <vt:lpstr>Verdana</vt:lpstr>
      <vt:lpstr>Wingdings 3</vt:lpstr>
      <vt:lpstr>ZoramldsLat-Bold</vt:lpstr>
      <vt:lpstr>ZoramldsLat-Light</vt:lpstr>
      <vt:lpstr>ZoramldsLat-LightItalic</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5449</cp:revision>
  <dcterms:created xsi:type="dcterms:W3CDTF">2018-08-29T04:26:39Z</dcterms:created>
  <dcterms:modified xsi:type="dcterms:W3CDTF">2019-06-24T21:43:34Z</dcterms:modified>
</cp:coreProperties>
</file>