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361213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40536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66323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059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424988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170C85-D53E-494A-85C8-1F4246BD121C}"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83103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170C85-D53E-494A-85C8-1F4246BD121C}"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18652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46566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97747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40613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70C85-D53E-494A-85C8-1F4246BD121C}"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61805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23917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70C85-D53E-494A-85C8-1F4246BD121C}"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80944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70C85-D53E-494A-85C8-1F4246BD121C}"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3783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70C85-D53E-494A-85C8-1F4246BD121C}"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355704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18076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170C85-D53E-494A-85C8-1F4246BD121C}"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E548A-7B68-4786-89EC-BD9F02AEBA9E}" type="slidenum">
              <a:rPr lang="en-US" smtClean="0"/>
              <a:t>‹#›</a:t>
            </a:fld>
            <a:endParaRPr lang="en-US"/>
          </a:p>
        </p:txBody>
      </p:sp>
    </p:spTree>
    <p:extLst>
      <p:ext uri="{BB962C8B-B14F-4D97-AF65-F5344CB8AC3E}">
        <p14:creationId xmlns:p14="http://schemas.microsoft.com/office/powerpoint/2010/main" val="235184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74000">
              <a:schemeClr val="accent1">
                <a:lumMod val="45000"/>
                <a:lumOff val="55000"/>
              </a:schemeClr>
            </a:gs>
            <a:gs pos="90000">
              <a:srgbClr val="FFC000"/>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170C85-D53E-494A-85C8-1F4246BD121C}" type="datetimeFigureOut">
              <a:rPr lang="en-US" smtClean="0"/>
              <a:t>2/4/2019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CE548A-7B68-4786-89EC-BD9F02AEBA9E}" type="slidenum">
              <a:rPr lang="en-US" smtClean="0"/>
              <a:t>‹#›</a:t>
            </a:fld>
            <a:endParaRPr lang="en-US"/>
          </a:p>
        </p:txBody>
      </p:sp>
    </p:spTree>
    <p:extLst>
      <p:ext uri="{BB962C8B-B14F-4D97-AF65-F5344CB8AC3E}">
        <p14:creationId xmlns:p14="http://schemas.microsoft.com/office/powerpoint/2010/main" val="183054816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DD931-C2B6-493C-BE23-7AD8F992DEDE}"/>
              </a:ext>
            </a:extLst>
          </p:cNvPr>
          <p:cNvSpPr/>
          <p:nvPr/>
        </p:nvSpPr>
        <p:spPr>
          <a:xfrm>
            <a:off x="319822" y="446361"/>
            <a:ext cx="2526782" cy="397738"/>
          </a:xfrm>
          <a:prstGeom prst="rect">
            <a:avLst/>
          </a:prstGeom>
        </p:spPr>
        <p:txBody>
          <a:bodyPr wrap="none">
            <a:spAutoFit/>
          </a:bodyPr>
          <a:lstStyle/>
          <a:p>
            <a:pPr algn="just">
              <a:lnSpc>
                <a:spcPct val="107000"/>
              </a:lnSpc>
              <a:spcAft>
                <a:spcPts val="800"/>
              </a:spcAft>
            </a:pP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Johnson, Lyman E.</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Photograph, unknown photographer, circa 1850. (Caleb F. Davis Scrapbooks, Keokuk Savings Bank &amp; Trust Company, Keokuk, Iowa.)">
            <a:extLst>
              <a:ext uri="{FF2B5EF4-FFF2-40B4-BE49-F238E27FC236}">
                <a16:creationId xmlns:a16="http://schemas.microsoft.com/office/drawing/2014/main" id="{576D8B69-D683-44E7-A0AA-19B73487D65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358" y="919214"/>
            <a:ext cx="2203829" cy="2091060"/>
          </a:xfrm>
          <a:prstGeom prst="rect">
            <a:avLst/>
          </a:prstGeom>
          <a:noFill/>
          <a:ln>
            <a:noFill/>
          </a:ln>
        </p:spPr>
      </p:pic>
      <p:sp>
        <p:nvSpPr>
          <p:cNvPr id="8" name="Rectangle 7">
            <a:extLst>
              <a:ext uri="{FF2B5EF4-FFF2-40B4-BE49-F238E27FC236}">
                <a16:creationId xmlns:a16="http://schemas.microsoft.com/office/drawing/2014/main" id="{108540F9-F30A-417B-B375-699767AAE149}"/>
              </a:ext>
            </a:extLst>
          </p:cNvPr>
          <p:cNvSpPr/>
          <p:nvPr/>
        </p:nvSpPr>
        <p:spPr>
          <a:xfrm>
            <a:off x="2756664" y="942573"/>
            <a:ext cx="8680370" cy="2044342"/>
          </a:xfrm>
          <a:prstGeom prst="rect">
            <a:avLst/>
          </a:prstGeom>
        </p:spPr>
        <p:txBody>
          <a:bodyPr wrap="square">
            <a:spAutoFit/>
          </a:bodyPr>
          <a:lstStyle/>
          <a:p>
            <a:pPr algn="just">
              <a:lnSpc>
                <a:spcPct val="107000"/>
              </a:lnSpc>
              <a:spcAft>
                <a:spcPts val="800"/>
              </a:spcAft>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Born: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October 24, 1811, </a:t>
            </a:r>
            <a:r>
              <a:rPr lang="en-US" sz="2000" dirty="0">
                <a:solidFill>
                  <a:srgbClr val="FFFF00"/>
                </a:solidFill>
                <a:latin typeface="Arial" panose="020B0604020202020204" pitchFamily="34" charset="0"/>
                <a:ea typeface="Calibri" panose="020F0502020204030204" pitchFamily="34" charset="0"/>
                <a:cs typeface="Arial" panose="020B0604020202020204" pitchFamily="34" charset="0"/>
              </a:rPr>
              <a:t>Pomfret, Windsor County, Vermont.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Baptized: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February, 1831.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Ordained an Elder: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October 25, 1831.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Ordained a High Priest: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November 1, 1831.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Ordained an Apostle: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February 14, 1835.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Died: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December 20, 1856, Prairie du Chien, Wisconsin.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Parents: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John Johnson and Elsa Jacobs. Brother to Luke S. Johnson.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Married: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Sarah Long, September 4, 1834-two children.</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4" descr="Resultado de imagen para Windsor Co., Vermont">
            <a:extLst>
              <a:ext uri="{FF2B5EF4-FFF2-40B4-BE49-F238E27FC236}">
                <a16:creationId xmlns:a16="http://schemas.microsoft.com/office/drawing/2014/main" id="{69DB43F8-835A-45B5-89DE-FA1A74582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739" y="3429000"/>
            <a:ext cx="7230521" cy="24781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808731D-88AC-48F8-BB3A-3F85AACA200F}"/>
              </a:ext>
            </a:extLst>
          </p:cNvPr>
          <p:cNvSpPr/>
          <p:nvPr/>
        </p:nvSpPr>
        <p:spPr>
          <a:xfrm>
            <a:off x="4250134" y="6125828"/>
            <a:ext cx="3691729" cy="400110"/>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Old constitution house</a:t>
            </a:r>
          </a:p>
        </p:txBody>
      </p:sp>
    </p:spTree>
    <p:extLst>
      <p:ext uri="{BB962C8B-B14F-4D97-AF65-F5344CB8AC3E}">
        <p14:creationId xmlns:p14="http://schemas.microsoft.com/office/powerpoint/2010/main" val="30332677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879520-F63C-4E13-A67C-38BD61EB4F13}"/>
              </a:ext>
            </a:extLst>
          </p:cNvPr>
          <p:cNvSpPr/>
          <p:nvPr/>
        </p:nvSpPr>
        <p:spPr>
          <a:xfrm>
            <a:off x="424070" y="524453"/>
            <a:ext cx="10661272" cy="1644296"/>
          </a:xfrm>
          <a:prstGeom prst="rect">
            <a:avLst/>
          </a:prstGeom>
        </p:spPr>
        <p:txBody>
          <a:bodyPr wrap="square">
            <a:spAutoFit/>
          </a:bodyPr>
          <a:lstStyle/>
          <a:p>
            <a:pPr algn="just">
              <a:lnSpc>
                <a:spcPct val="107000"/>
              </a:lnSpc>
              <a:spcAft>
                <a:spcPts val="80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1831: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In November, Lyman Johnson, along with Orson Hyde, his brother Luke Johnson, and William E. McLellin, was called by revelation (D&amp;C 68:7) to the ministry. He was assigned to go to Ohio, the eastern states and Nova Scotia.</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DBD436E-3522-447C-9F1E-D32584CAFC8D}"/>
              </a:ext>
            </a:extLst>
          </p:cNvPr>
          <p:cNvSpPr/>
          <p:nvPr/>
        </p:nvSpPr>
        <p:spPr>
          <a:xfrm>
            <a:off x="424070" y="2302541"/>
            <a:ext cx="10661271" cy="853952"/>
          </a:xfrm>
          <a:prstGeom prst="rect">
            <a:avLst/>
          </a:prstGeom>
        </p:spPr>
        <p:txBody>
          <a:bodyPr wrap="square">
            <a:spAutoFit/>
          </a:bodyPr>
          <a:lstStyle/>
          <a:p>
            <a:pPr algn="just">
              <a:lnSpc>
                <a:spcPct val="107000"/>
              </a:lnSpc>
              <a:spcAft>
                <a:spcPts val="80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1832: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Two months later, on January 25, the Lord again instructed Lyman and Orson Pratt to go to the eastern countries (D&amp;C 75:14)</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F1FB4B2-4FB1-4EB6-8347-DFE775924A58}"/>
              </a:ext>
            </a:extLst>
          </p:cNvPr>
          <p:cNvSpPr/>
          <p:nvPr/>
        </p:nvSpPr>
        <p:spPr>
          <a:xfrm>
            <a:off x="431817" y="3573279"/>
            <a:ext cx="8058748" cy="467629"/>
          </a:xfrm>
          <a:prstGeom prst="rect">
            <a:avLst/>
          </a:prstGeom>
        </p:spPr>
        <p:txBody>
          <a:bodyPr wrap="square">
            <a:spAutoFit/>
          </a:bodyPr>
          <a:lstStyle/>
          <a:p>
            <a:pPr algn="just">
              <a:lnSpc>
                <a:spcPct val="107000"/>
              </a:lnSpc>
              <a:spcAft>
                <a:spcPts val="80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1834: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He traveled to Missouri a member of Zion´s camp.</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42F574C-3F37-437B-8CE4-FC7DBB6E188B}"/>
              </a:ext>
            </a:extLst>
          </p:cNvPr>
          <p:cNvSpPr/>
          <p:nvPr/>
        </p:nvSpPr>
        <p:spPr>
          <a:xfrm>
            <a:off x="431817" y="4484518"/>
            <a:ext cx="10653525" cy="1249125"/>
          </a:xfrm>
          <a:prstGeom prst="rect">
            <a:avLst/>
          </a:prstGeom>
        </p:spPr>
        <p:txBody>
          <a:bodyPr wrap="square">
            <a:spAutoFit/>
          </a:bodyPr>
          <a:lstStyle/>
          <a:p>
            <a:pPr algn="just">
              <a:lnSpc>
                <a:spcPct val="107000"/>
              </a:lnSpc>
              <a:spcAft>
                <a:spcPts val="80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1835: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On February 14 the quorum of the Twelve Apostles was organized. Lyman E. Johnson was the first apostle selected to serve. He was 23 years old.</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947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D8EB3C-43D1-436B-96C8-A4849410CCDE}"/>
              </a:ext>
            </a:extLst>
          </p:cNvPr>
          <p:cNvSpPr/>
          <p:nvPr/>
        </p:nvSpPr>
        <p:spPr>
          <a:xfrm>
            <a:off x="530700" y="560567"/>
            <a:ext cx="10751590" cy="1249125"/>
          </a:xfrm>
          <a:prstGeom prst="rect">
            <a:avLst/>
          </a:prstGeom>
        </p:spPr>
        <p:txBody>
          <a:bodyPr wrap="square">
            <a:spAutoFit/>
          </a:bodyPr>
          <a:lstStyle/>
          <a:p>
            <a:pPr algn="just">
              <a:lnSpc>
                <a:spcPct val="107000"/>
              </a:lnSpc>
              <a:spcAft>
                <a:spcPts val="80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1837: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He claimed to have lost $6000 in the Kirtland paper. In May, he charged the Prophet  with slander and lying , and on September 3, 1837, he was disfellowshipped.</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A6B99A-58A5-45B2-B69A-420E4F5D2FCD}"/>
              </a:ext>
            </a:extLst>
          </p:cNvPr>
          <p:cNvSpPr txBox="1"/>
          <p:nvPr/>
        </p:nvSpPr>
        <p:spPr>
          <a:xfrm>
            <a:off x="530699" y="2162577"/>
            <a:ext cx="10751589" cy="1938992"/>
          </a:xfrm>
          <a:prstGeom prst="rect">
            <a:avLst/>
          </a:prstGeom>
          <a:noFill/>
        </p:spPr>
        <p:txBody>
          <a:bodyPr wrap="square" rtlCol="0">
            <a:spAutoFit/>
          </a:bodyPr>
          <a:lstStyle/>
          <a:p>
            <a:pPr algn="just"/>
            <a:r>
              <a:rPr lang="en-US" sz="2400" b="1" dirty="0">
                <a:solidFill>
                  <a:schemeClr val="bg1"/>
                </a:solidFill>
                <a:latin typeface="Arial" panose="020B0604020202020204" pitchFamily="34" charset="0"/>
                <a:cs typeface="Arial" panose="020B0604020202020204" pitchFamily="34" charset="0"/>
              </a:rPr>
              <a:t>1838: </a:t>
            </a:r>
            <a:r>
              <a:rPr lang="en-US" sz="2400" dirty="0">
                <a:solidFill>
                  <a:schemeClr val="bg1"/>
                </a:solidFill>
                <a:latin typeface="Arial" panose="020B0604020202020204" pitchFamily="34" charset="0"/>
                <a:cs typeface="Arial" panose="020B0604020202020204" pitchFamily="34" charset="0"/>
              </a:rPr>
              <a:t>On April 13, he was excommunicated at Far West, Missouri. This was a time of great turmoil within the Church, and during the months of April and May several of the leading brethren in the Church were excommunicated. He remained of friendly terms with the Church and his forms colleagues and often visited Nauvoo after the Church had moved there.</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3C338E0-9481-47F5-A7AC-1F69EB822B0A}"/>
              </a:ext>
            </a:extLst>
          </p:cNvPr>
          <p:cNvSpPr txBox="1"/>
          <p:nvPr/>
        </p:nvSpPr>
        <p:spPr>
          <a:xfrm>
            <a:off x="570456" y="4473043"/>
            <a:ext cx="10711831" cy="830997"/>
          </a:xfrm>
          <a:prstGeom prst="rect">
            <a:avLst/>
          </a:prstGeom>
          <a:noFill/>
        </p:spPr>
        <p:txBody>
          <a:bodyPr wrap="square" rtlCol="0">
            <a:spAutoFit/>
          </a:bodyPr>
          <a:lstStyle/>
          <a:p>
            <a:pPr algn="just"/>
            <a:r>
              <a:rPr lang="en-US" sz="2400" b="1" dirty="0">
                <a:solidFill>
                  <a:schemeClr val="bg1"/>
                </a:solidFill>
                <a:latin typeface="Arial" panose="020B0604020202020204" pitchFamily="34" charset="0"/>
                <a:cs typeface="Arial" panose="020B0604020202020204" pitchFamily="34" charset="0"/>
              </a:rPr>
              <a:t>1856: </a:t>
            </a:r>
            <a:r>
              <a:rPr lang="en-US" sz="2400" dirty="0">
                <a:solidFill>
                  <a:schemeClr val="bg1"/>
                </a:solidFill>
                <a:latin typeface="Arial" panose="020B0604020202020204" pitchFamily="34" charset="0"/>
                <a:cs typeface="Arial" panose="020B0604020202020204" pitchFamily="34" charset="0"/>
              </a:rPr>
              <a:t>On December 20, he drowned in the Mississippi River at Prairie du Chien, Wisconsin. He was 45 years old. </a:t>
            </a:r>
          </a:p>
        </p:txBody>
      </p:sp>
    </p:spTree>
    <p:extLst>
      <p:ext uri="{BB962C8B-B14F-4D97-AF65-F5344CB8AC3E}">
        <p14:creationId xmlns:p14="http://schemas.microsoft.com/office/powerpoint/2010/main" val="112964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Circuit</Template>
  <TotalTime>0</TotalTime>
  <Words>354</Words>
  <Application>Microsoft Office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Tw Cen MT</vt:lpstr>
      <vt:lpstr>Circuit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Esquerra</dc:creator>
  <cp:lastModifiedBy>Ronald Esquerra</cp:lastModifiedBy>
  <cp:revision>17</cp:revision>
  <dcterms:created xsi:type="dcterms:W3CDTF">2019-01-31T21:17:00Z</dcterms:created>
  <dcterms:modified xsi:type="dcterms:W3CDTF">2019-02-04T18:21:33Z</dcterms:modified>
</cp:coreProperties>
</file>