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1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6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31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0595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88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35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23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64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7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3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5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7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4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8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4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8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4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70C85-D53E-494A-85C8-1F4246BD121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E548A-7B68-4786-89EC-BD9F02AEB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481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9EA6D14-3BCA-41F1-AEF9-65FEA3DB3931}"/>
              </a:ext>
            </a:extLst>
          </p:cNvPr>
          <p:cNvSpPr/>
          <p:nvPr/>
        </p:nvSpPr>
        <p:spPr>
          <a:xfrm>
            <a:off x="332087" y="478259"/>
            <a:ext cx="1860446" cy="367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Jaques, Vienna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 descr="Photograph, Edward Martin, circa 1867. (Church History Library, Salt Lake City.)">
            <a:extLst>
              <a:ext uri="{FF2B5EF4-FFF2-40B4-BE49-F238E27FC236}">
                <a16:creationId xmlns:a16="http://schemas.microsoft.com/office/drawing/2014/main" id="{81E46CE5-207B-41A0-9461-0DCA87CCC63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90" y="845475"/>
            <a:ext cx="1569841" cy="174351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F785B87-E84B-4D55-BB84-0851AD4FC5D7}"/>
              </a:ext>
            </a:extLst>
          </p:cNvPr>
          <p:cNvSpPr/>
          <p:nvPr/>
        </p:nvSpPr>
        <p:spPr>
          <a:xfrm>
            <a:off x="2098981" y="814890"/>
            <a:ext cx="9458435" cy="1515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Born: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June 10, 1787, </a:t>
            </a:r>
            <a:r>
              <a:rPr lang="en-US" sz="22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Beverly, Essex County, Missouri. 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Baptized: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July, 1832. 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Died: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February 7, 1884, Salk Lake City, Salt Lake County, Utah. 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Parents: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Henry Jaques and Lucinda. 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Married: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Daniel Shearer. Sealed to Joseph Smith Jr. March 28,1858.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4" descr="Resultado de imagen para Beverly, Essex  Massachusetts park">
            <a:extLst>
              <a:ext uri="{FF2B5EF4-FFF2-40B4-BE49-F238E27FC236}">
                <a16:creationId xmlns:a16="http://schemas.microsoft.com/office/drawing/2014/main" id="{B2E03E0E-2BEB-4868-AB82-71DCBDA67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969" y="2588993"/>
            <a:ext cx="5416062" cy="3352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99B6C0B-8E11-4D3D-B525-A5F46FE3A93B}"/>
              </a:ext>
            </a:extLst>
          </p:cNvPr>
          <p:cNvSpPr/>
          <p:nvPr/>
        </p:nvSpPr>
        <p:spPr>
          <a:xfrm>
            <a:off x="4971333" y="6098006"/>
            <a:ext cx="2249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Post Office in 1919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3326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90A907B-1774-4AD4-9C75-98F0D3067984}"/>
              </a:ext>
            </a:extLst>
          </p:cNvPr>
          <p:cNvSpPr/>
          <p:nvPr/>
        </p:nvSpPr>
        <p:spPr>
          <a:xfrm>
            <a:off x="707162" y="-1423948"/>
            <a:ext cx="10645463" cy="1152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1833: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March 8, Joseph Smith was directed to give Vienna money to cover her expenses so she could move to Zion (D&amp;C 90:28). Apparently, she was driven  from Jackson County, Missouri, with the other Saints.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F6C5A8-2485-4638-9465-526A3FCDA22A}"/>
              </a:ext>
            </a:extLst>
          </p:cNvPr>
          <p:cNvSpPr/>
          <p:nvPr/>
        </p:nvSpPr>
        <p:spPr>
          <a:xfrm>
            <a:off x="707161" y="7003609"/>
            <a:ext cx="10645463" cy="1515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Records indicate that she was directed to consecrate her property to the Church and receive an inheritance in Zion. When she arrived in Kirtland in 1833, she had $1400. She the worked for Joseph Smith. Although she married Daniel Shearer, she was sealed to the Prophet several years after his death.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01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38 1.11111E-6 L 0.03828 0.08704 C 0.04831 0.10532 0.05404 0.13241 0.05404 0.16111 C 0.05404 0.19352 0.04831 0.21944 0.03828 0.23773 L -0.00638 0.3247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1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96296E-6 L 0.00547 -0.565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" y="-28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169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Tw Cen MT</vt:lpstr>
      <vt:lpstr>Circuit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Esquerra</dc:creator>
  <cp:lastModifiedBy>Ronald Esquerra</cp:lastModifiedBy>
  <cp:revision>14</cp:revision>
  <dcterms:created xsi:type="dcterms:W3CDTF">2019-01-31T21:17:00Z</dcterms:created>
  <dcterms:modified xsi:type="dcterms:W3CDTF">2019-02-04T18:18:48Z</dcterms:modified>
</cp:coreProperties>
</file>