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29" r:id="rId1"/>
  </p:sldMasterIdLst>
  <p:notesMasterIdLst>
    <p:notesMasterId r:id="rId11"/>
  </p:notesMasterIdLst>
  <p:sldIdLst>
    <p:sldId id="296" r:id="rId2"/>
    <p:sldId id="304" r:id="rId3"/>
    <p:sldId id="299" r:id="rId4"/>
    <p:sldId id="308" r:id="rId5"/>
    <p:sldId id="305" r:id="rId6"/>
    <p:sldId id="306" r:id="rId7"/>
    <p:sldId id="307" r:id="rId8"/>
    <p:sldId id="310" r:id="rId9"/>
    <p:sldId id="309"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8028"/>
    <a:srgbClr val="333399"/>
    <a:srgbClr val="CC0000"/>
    <a:srgbClr val="FF6600"/>
    <a:srgbClr val="B9B93A"/>
    <a:srgbClr val="13BD23"/>
    <a:srgbClr val="D6E513"/>
    <a:srgbClr val="FFFFFF"/>
    <a:srgbClr val="E6E6E6"/>
    <a:srgbClr val="F2D8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58" autoAdjust="0"/>
    <p:restoredTop sz="94660"/>
  </p:normalViewPr>
  <p:slideViewPr>
    <p:cSldViewPr snapToGrid="0">
      <p:cViewPr varScale="1">
        <p:scale>
          <a:sx n="71" d="100"/>
          <a:sy n="71" d="100"/>
        </p:scale>
        <p:origin x="96"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pPr/>
              <a:t>9/28/2018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pPr/>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a:t>Haga clic para modificar el estilo de título del patrón</a:t>
            </a:r>
            <a:endParaRPr kumimoji="0" lang="en-US"/>
          </a:p>
        </p:txBody>
      </p:sp>
      <p:sp>
        <p:nvSpPr>
          <p:cNvPr id="17" name="16 Subtítulo"/>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75640873-EF0B-4AC7-AF11-57FEBA4985EA}" type="datetimeFigureOut">
              <a:rPr lang="en-US" smtClean="0"/>
              <a:pPr/>
              <a:t>9/28/2018</a:t>
            </a:fld>
            <a:endParaRPr lang="en-US" dirty="0"/>
          </a:p>
        </p:txBody>
      </p:sp>
      <p:sp>
        <p:nvSpPr>
          <p:cNvPr id="19" name="18 Marcador de pie de página"/>
          <p:cNvSpPr>
            <a:spLocks noGrp="1"/>
          </p:cNvSpPr>
          <p:nvPr>
            <p:ph type="ftr" sz="quarter" idx="11"/>
          </p:nvPr>
        </p:nvSpPr>
        <p:spPr/>
        <p:txBody>
          <a:bodyPr/>
          <a:lstStyle/>
          <a:p>
            <a:endParaRPr lang="en-US" dirty="0"/>
          </a:p>
        </p:txBody>
      </p:sp>
      <p:sp>
        <p:nvSpPr>
          <p:cNvPr id="27" name="26 Marcador de número de diapositiva"/>
          <p:cNvSpPr>
            <a:spLocks noGrp="1"/>
          </p:cNvSpPr>
          <p:nvPr>
            <p:ph type="sldNum" sz="quarter" idx="12"/>
          </p:nvPr>
        </p:nvSpPr>
        <p:spPr/>
        <p:txBody>
          <a:bodyPr/>
          <a:lstStyle/>
          <a:p>
            <a:fld id="{2B93B05A-D8BA-4E04-8927-7D3B765C5B2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75640873-EF0B-4AC7-AF11-57FEBA4985EA}" type="datetimeFigureOut">
              <a:rPr lang="en-US" smtClean="0"/>
              <a:pPr/>
              <a:t>9/28/2018</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2B93B05A-D8BA-4E04-8927-7D3B765C5B2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914402"/>
            <a:ext cx="2743200" cy="5211763"/>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609600" y="914402"/>
            <a:ext cx="8026400" cy="5211763"/>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75640873-EF0B-4AC7-AF11-57FEBA4985EA}" type="datetimeFigureOut">
              <a:rPr lang="en-US" smtClean="0"/>
              <a:pPr/>
              <a:t>9/28/2018</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2B93B05A-D8BA-4E04-8927-7D3B765C5B2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75640873-EF0B-4AC7-AF11-57FEBA4985EA}" type="datetimeFigureOut">
              <a:rPr lang="en-US" smtClean="0"/>
              <a:pPr/>
              <a:t>9/28/2018</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2B93B05A-D8BA-4E04-8927-7D3B765C5B2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4" name="3 Marcador de fecha"/>
          <p:cNvSpPr>
            <a:spLocks noGrp="1"/>
          </p:cNvSpPr>
          <p:nvPr>
            <p:ph type="dt" sz="half" idx="10"/>
          </p:nvPr>
        </p:nvSpPr>
        <p:spPr/>
        <p:txBody>
          <a:bodyPr/>
          <a:lstStyle/>
          <a:p>
            <a:fld id="{75640873-EF0B-4AC7-AF11-57FEBA4985EA}" type="datetimeFigureOut">
              <a:rPr lang="en-US" smtClean="0"/>
              <a:pPr/>
              <a:t>9/28/2018</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2B93B05A-D8BA-4E04-8927-7D3B765C5B2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600" y="704088"/>
            <a:ext cx="10972800" cy="1143000"/>
          </a:xfrm>
        </p:spPr>
        <p:txBody>
          <a:bodyPr/>
          <a:lstStyle/>
          <a:p>
            <a:r>
              <a:rPr kumimoji="0" lang="es-ES"/>
              <a:t>Haga clic para modificar el estilo de título del patrón</a:t>
            </a:r>
            <a:endParaRPr kumimoji="0" lang="en-US"/>
          </a:p>
        </p:txBody>
      </p:sp>
      <p:sp>
        <p:nvSpPr>
          <p:cNvPr id="3" name="2 Marcador de contenido"/>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75640873-EF0B-4AC7-AF11-57FEBA4985EA}" type="datetimeFigureOut">
              <a:rPr lang="en-US" smtClean="0"/>
              <a:pPr/>
              <a:t>9/28/2018</a:t>
            </a:fld>
            <a:endParaRPr lang="en-US" dirty="0"/>
          </a:p>
        </p:txBody>
      </p:sp>
      <p:sp>
        <p:nvSpPr>
          <p:cNvPr id="6" name="5 Marcador de pie de página"/>
          <p:cNvSpPr>
            <a:spLocks noGrp="1"/>
          </p:cNvSpPr>
          <p:nvPr>
            <p:ph type="ftr" sz="quarter" idx="11"/>
          </p:nvPr>
        </p:nvSpPr>
        <p:spPr/>
        <p:txBody>
          <a:bodyPr/>
          <a:lstStyle/>
          <a:p>
            <a:endParaRPr lang="en-US" dirty="0"/>
          </a:p>
        </p:txBody>
      </p:sp>
      <p:sp>
        <p:nvSpPr>
          <p:cNvPr id="7" name="6 Marcador de número de diapositiva"/>
          <p:cNvSpPr>
            <a:spLocks noGrp="1"/>
          </p:cNvSpPr>
          <p:nvPr>
            <p:ph type="sldNum" sz="quarter" idx="12"/>
          </p:nvPr>
        </p:nvSpPr>
        <p:spPr/>
        <p:txBody>
          <a:bodyPr/>
          <a:lstStyle/>
          <a:p>
            <a:fld id="{2B93B05A-D8BA-4E04-8927-7D3B765C5B2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600" y="704088"/>
            <a:ext cx="10972800" cy="1143000"/>
          </a:xfrm>
        </p:spPr>
        <p:txBody>
          <a:bodyPr tIns="45720" anchor="b"/>
          <a:lstStyle>
            <a:lvl1pPr>
              <a:defRPr/>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5" name="4 Marcador de contenido"/>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contenido"/>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0"/>
          </p:nvPr>
        </p:nvSpPr>
        <p:spPr/>
        <p:txBody>
          <a:bodyPr/>
          <a:lstStyle/>
          <a:p>
            <a:fld id="{75640873-EF0B-4AC7-AF11-57FEBA4985EA}" type="datetimeFigureOut">
              <a:rPr lang="en-US" smtClean="0"/>
              <a:pPr/>
              <a:t>9/28/2018</a:t>
            </a:fld>
            <a:endParaRPr lang="en-US" dirty="0"/>
          </a:p>
        </p:txBody>
      </p:sp>
      <p:sp>
        <p:nvSpPr>
          <p:cNvPr id="8" name="7 Marcador de pie de página"/>
          <p:cNvSpPr>
            <a:spLocks noGrp="1"/>
          </p:cNvSpPr>
          <p:nvPr>
            <p:ph type="ftr" sz="quarter" idx="11"/>
          </p:nvPr>
        </p:nvSpPr>
        <p:spPr/>
        <p:txBody>
          <a:bodyPr/>
          <a:lstStyle/>
          <a:p>
            <a:endParaRPr lang="en-US" dirty="0"/>
          </a:p>
        </p:txBody>
      </p:sp>
      <p:sp>
        <p:nvSpPr>
          <p:cNvPr id="9" name="8 Marcador de número de diapositiva"/>
          <p:cNvSpPr>
            <a:spLocks noGrp="1"/>
          </p:cNvSpPr>
          <p:nvPr>
            <p:ph type="sldNum" sz="quarter" idx="12"/>
          </p:nvPr>
        </p:nvSpPr>
        <p:spPr/>
        <p:txBody>
          <a:bodyPr/>
          <a:lstStyle/>
          <a:p>
            <a:fld id="{2B93B05A-D8BA-4E04-8927-7D3B765C5B2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a:t>Haga clic para modificar el estilo de título del patrón</a:t>
            </a:r>
            <a:endParaRPr kumimoji="0" lang="en-US"/>
          </a:p>
        </p:txBody>
      </p:sp>
      <p:sp>
        <p:nvSpPr>
          <p:cNvPr id="3" name="2 Marcador de fecha"/>
          <p:cNvSpPr>
            <a:spLocks noGrp="1"/>
          </p:cNvSpPr>
          <p:nvPr>
            <p:ph type="dt" sz="half" idx="10"/>
          </p:nvPr>
        </p:nvSpPr>
        <p:spPr/>
        <p:txBody>
          <a:bodyPr/>
          <a:lstStyle/>
          <a:p>
            <a:fld id="{75640873-EF0B-4AC7-AF11-57FEBA4985EA}" type="datetimeFigureOut">
              <a:rPr lang="en-US" smtClean="0"/>
              <a:pPr/>
              <a:t>9/28/2018</a:t>
            </a:fld>
            <a:endParaRPr lang="en-US" dirty="0"/>
          </a:p>
        </p:txBody>
      </p:sp>
      <p:sp>
        <p:nvSpPr>
          <p:cNvPr id="4" name="3 Marcador de pie de página"/>
          <p:cNvSpPr>
            <a:spLocks noGrp="1"/>
          </p:cNvSpPr>
          <p:nvPr>
            <p:ph type="ftr" sz="quarter" idx="11"/>
          </p:nvPr>
        </p:nvSpPr>
        <p:spPr/>
        <p:txBody>
          <a:bodyPr/>
          <a:lstStyle/>
          <a:p>
            <a:endParaRPr lang="en-US" dirty="0"/>
          </a:p>
        </p:txBody>
      </p:sp>
      <p:sp>
        <p:nvSpPr>
          <p:cNvPr id="5" name="4 Marcador de número de diapositiva"/>
          <p:cNvSpPr>
            <a:spLocks noGrp="1"/>
          </p:cNvSpPr>
          <p:nvPr>
            <p:ph type="sldNum" sz="quarter" idx="12"/>
          </p:nvPr>
        </p:nvSpPr>
        <p:spPr/>
        <p:txBody>
          <a:bodyPr/>
          <a:lstStyle/>
          <a:p>
            <a:fld id="{2B93B05A-D8BA-4E04-8927-7D3B765C5B2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5640873-EF0B-4AC7-AF11-57FEBA4985EA}" type="datetimeFigureOut">
              <a:rPr lang="en-US" smtClean="0"/>
              <a:pPr/>
              <a:t>9/28/2018</a:t>
            </a:fld>
            <a:endParaRPr lang="en-US" dirty="0"/>
          </a:p>
        </p:txBody>
      </p:sp>
      <p:sp>
        <p:nvSpPr>
          <p:cNvPr id="3" name="2 Marcador de pie de página"/>
          <p:cNvSpPr>
            <a:spLocks noGrp="1"/>
          </p:cNvSpPr>
          <p:nvPr>
            <p:ph type="ftr" sz="quarter" idx="11"/>
          </p:nvPr>
        </p:nvSpPr>
        <p:spPr/>
        <p:txBody>
          <a:bodyPr/>
          <a:lstStyle/>
          <a:p>
            <a:endParaRPr lang="en-US" dirty="0"/>
          </a:p>
        </p:txBody>
      </p:sp>
      <p:sp>
        <p:nvSpPr>
          <p:cNvPr id="4" name="3 Marcador de número de diapositiva"/>
          <p:cNvSpPr>
            <a:spLocks noGrp="1"/>
          </p:cNvSpPr>
          <p:nvPr>
            <p:ph type="sldNum" sz="quarter" idx="12"/>
          </p:nvPr>
        </p:nvSpPr>
        <p:spPr/>
        <p:txBody>
          <a:bodyPr/>
          <a:lstStyle/>
          <a:p>
            <a:fld id="{2B93B05A-D8BA-4E04-8927-7D3B765C5B2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a:t>Haga clic para modificar el estilo de texto del patrón</a:t>
            </a:r>
          </a:p>
        </p:txBody>
      </p:sp>
      <p:sp>
        <p:nvSpPr>
          <p:cNvPr id="4" name="3 Marcador de contenido"/>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75640873-EF0B-4AC7-AF11-57FEBA4985EA}" type="datetimeFigureOut">
              <a:rPr lang="en-US" smtClean="0"/>
              <a:pPr/>
              <a:t>9/28/2018</a:t>
            </a:fld>
            <a:endParaRPr lang="en-US" dirty="0"/>
          </a:p>
        </p:txBody>
      </p:sp>
      <p:sp>
        <p:nvSpPr>
          <p:cNvPr id="6" name="5 Marcador de pie de página"/>
          <p:cNvSpPr>
            <a:spLocks noGrp="1"/>
          </p:cNvSpPr>
          <p:nvPr>
            <p:ph type="ftr" sz="quarter" idx="11"/>
          </p:nvPr>
        </p:nvSpPr>
        <p:spPr/>
        <p:txBody>
          <a:bodyPr/>
          <a:lstStyle/>
          <a:p>
            <a:endParaRPr lang="en-US" dirty="0"/>
          </a:p>
        </p:txBody>
      </p:sp>
      <p:sp>
        <p:nvSpPr>
          <p:cNvPr id="7" name="6 Marcador de número de diapositiva"/>
          <p:cNvSpPr>
            <a:spLocks noGrp="1"/>
          </p:cNvSpPr>
          <p:nvPr>
            <p:ph type="sldNum" sz="quarter" idx="12"/>
          </p:nvPr>
        </p:nvSpPr>
        <p:spPr/>
        <p:txBody>
          <a:bodyPr/>
          <a:lstStyle/>
          <a:p>
            <a:fld id="{2B93B05A-D8BA-4E04-8927-7D3B765C5B2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s-ES"/>
              <a:t>Haga clic para modificar el estilo de título del patrón</a:t>
            </a:r>
            <a:endParaRPr kumimoji="0" lang="en-US"/>
          </a:p>
        </p:txBody>
      </p:sp>
      <p:sp>
        <p:nvSpPr>
          <p:cNvPr id="4" name="3 Marcador de texto"/>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5" name="4 Marcador de fecha"/>
          <p:cNvSpPr>
            <a:spLocks noGrp="1"/>
          </p:cNvSpPr>
          <p:nvPr>
            <p:ph type="dt" sz="half" idx="10"/>
          </p:nvPr>
        </p:nvSpPr>
        <p:spPr/>
        <p:txBody>
          <a:bodyPr/>
          <a:lstStyle/>
          <a:p>
            <a:fld id="{75640873-EF0B-4AC7-AF11-57FEBA4985EA}" type="datetimeFigureOut">
              <a:rPr lang="en-US" smtClean="0"/>
              <a:pPr/>
              <a:t>9/28/2018</a:t>
            </a:fld>
            <a:endParaRPr lang="en-US" dirty="0"/>
          </a:p>
        </p:txBody>
      </p:sp>
      <p:sp>
        <p:nvSpPr>
          <p:cNvPr id="6" name="5 Marcador de pie de página"/>
          <p:cNvSpPr>
            <a:spLocks noGrp="1"/>
          </p:cNvSpPr>
          <p:nvPr>
            <p:ph type="ftr" sz="quarter" idx="11"/>
          </p:nvPr>
        </p:nvSpPr>
        <p:spPr/>
        <p:txBody>
          <a:bodyPr/>
          <a:lstStyle/>
          <a:p>
            <a:endParaRPr lang="en-US" dirty="0"/>
          </a:p>
        </p:txBody>
      </p:sp>
      <p:sp>
        <p:nvSpPr>
          <p:cNvPr id="7" name="6 Marcador de número de diapositiva"/>
          <p:cNvSpPr>
            <a:spLocks noGrp="1"/>
          </p:cNvSpPr>
          <p:nvPr>
            <p:ph type="sldNum" sz="quarter" idx="12"/>
          </p:nvPr>
        </p:nvSpPr>
        <p:spPr>
          <a:xfrm>
            <a:off x="10769600" y="6356351"/>
            <a:ext cx="812800" cy="365125"/>
          </a:xfrm>
        </p:spPr>
        <p:txBody>
          <a:bodyPr/>
          <a:lstStyle/>
          <a:p>
            <a:fld id="{2B93B05A-D8BA-4E04-8927-7D3B765C5B2D}" type="slidenum">
              <a:rPr lang="en-US" smtClean="0"/>
              <a:pPr/>
              <a:t>‹#›</a:t>
            </a:fld>
            <a:endParaRPr lang="en-US" dirty="0"/>
          </a:p>
        </p:txBody>
      </p:sp>
      <p:sp>
        <p:nvSpPr>
          <p:cNvPr id="3" name="2 Marcador de posición de imagen"/>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a:t>Haga clic en el icono para agregar una imagen</a:t>
            </a:r>
            <a:endParaRPr kumimoji="0" lang="en-US" dirty="0"/>
          </a:p>
        </p:txBody>
      </p:sp>
      <p:sp>
        <p:nvSpPr>
          <p:cNvPr id="10" name="9 Forma libre"/>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s-ES"/>
              <a:t>Haga clic para modificar el estilo de título del patrón</a:t>
            </a:r>
            <a:endParaRPr kumimoji="0" lang="en-US"/>
          </a:p>
        </p:txBody>
      </p:sp>
      <p:sp>
        <p:nvSpPr>
          <p:cNvPr id="30" name="29 Marcador de texto"/>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0" name="9 Marcador de fecha"/>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5640873-EF0B-4AC7-AF11-57FEBA4985EA}" type="datetimeFigureOut">
              <a:rPr lang="en-US" smtClean="0"/>
              <a:pPr/>
              <a:t>9/28/2018</a:t>
            </a:fld>
            <a:endParaRPr lang="en-US" dirty="0"/>
          </a:p>
        </p:txBody>
      </p:sp>
      <p:sp>
        <p:nvSpPr>
          <p:cNvPr id="22" name="21 Marcador de pie de página"/>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17 Marcador de número de diapositiva"/>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B93B05A-D8BA-4E04-8927-7D3B765C5B2D}" type="slidenum">
              <a:rPr lang="en-US" smtClean="0"/>
              <a:pPr/>
              <a:t>‹#›</a:t>
            </a:fld>
            <a:endParaRPr lang="en-US" dirty="0"/>
          </a:p>
        </p:txBody>
      </p:sp>
      <p:grpSp>
        <p:nvGrpSpPr>
          <p:cNvPr id="2" name="1 Grupo"/>
          <p:cNvGrpSpPr/>
          <p:nvPr/>
        </p:nvGrpSpPr>
        <p:grpSpPr>
          <a:xfrm>
            <a:off x="-25356" y="202408"/>
            <a:ext cx="12240731"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630" r:id="rId1"/>
    <p:sldLayoutId id="2147484631" r:id="rId2"/>
    <p:sldLayoutId id="2147484632" r:id="rId3"/>
    <p:sldLayoutId id="2147484633" r:id="rId4"/>
    <p:sldLayoutId id="2147484634" r:id="rId5"/>
    <p:sldLayoutId id="2147484635" r:id="rId6"/>
    <p:sldLayoutId id="2147484636" r:id="rId7"/>
    <p:sldLayoutId id="2147484637" r:id="rId8"/>
    <p:sldLayoutId id="2147484638" r:id="rId9"/>
    <p:sldLayoutId id="2147484639" r:id="rId10"/>
    <p:sldLayoutId id="2147484640"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solidFill>
                  <a:schemeClr val="accent3">
                    <a:lumMod val="40000"/>
                    <a:lumOff val="60000"/>
                  </a:schemeClr>
                </a:solidFill>
                <a:latin typeface="Sitka Display" panose="02000505000000020004" pitchFamily="2" charset="0"/>
                <a:ea typeface="MingLiU_HKSCS-ExtB" panose="02020500000000000000" pitchFamily="18" charset="-120"/>
                <a:cs typeface="Times New Roman" panose="02020603050405020304" pitchFamily="18"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62</a:t>
            </a:r>
          </a:p>
        </p:txBody>
      </p:sp>
      <p:sp>
        <p:nvSpPr>
          <p:cNvPr id="3" name="Rectangle 2">
            <a:extLst>
              <a:ext uri="{FF2B5EF4-FFF2-40B4-BE49-F238E27FC236}">
                <a16:creationId xmlns:a16="http://schemas.microsoft.com/office/drawing/2014/main" id="{A45A8041-F84B-4507-A449-C607E8B54304}"/>
              </a:ext>
            </a:extLst>
          </p:cNvPr>
          <p:cNvSpPr/>
          <p:nvPr/>
        </p:nvSpPr>
        <p:spPr>
          <a:xfrm>
            <a:off x="2865592" y="2682557"/>
            <a:ext cx="5726866" cy="1200329"/>
          </a:xfrm>
          <a:prstGeom prst="rect">
            <a:avLst/>
          </a:prstGeom>
        </p:spPr>
        <p:txBody>
          <a:bodyPr wrap="square">
            <a:spAutoFit/>
          </a:bodyPr>
          <a:lstStyle/>
          <a:p>
            <a:pPr algn="ctr"/>
            <a:r>
              <a:rPr lang="en-US" sz="3600" b="1" dirty="0">
                <a:solidFill>
                  <a:schemeClr val="accent3">
                    <a:lumMod val="40000"/>
                    <a:lumOff val="60000"/>
                  </a:schemeClr>
                </a:solidFill>
                <a:effectLst>
                  <a:outerShdw blurRad="38100" dist="38100" dir="2700000" algn="tl">
                    <a:srgbClr val="000000">
                      <a:alpha val="43137"/>
                    </a:srgbClr>
                  </a:outerShdw>
                </a:effectLst>
                <a:latin typeface="Franklin Gothic Medium" panose="020B0603020102020204" pitchFamily="34" charset="0"/>
                <a:ea typeface="Microsoft JhengHei" panose="020B0604030504040204" pitchFamily="34" charset="-120"/>
              </a:rPr>
              <a:t>“The Lord reveals the location of the city of Zion”</a:t>
            </a:r>
          </a:p>
        </p:txBody>
      </p:sp>
      <p:sp>
        <p:nvSpPr>
          <p:cNvPr id="4" name="3 Rectángulo"/>
          <p:cNvSpPr/>
          <p:nvPr/>
        </p:nvSpPr>
        <p:spPr>
          <a:xfrm>
            <a:off x="1484637" y="573705"/>
            <a:ext cx="3462615" cy="369332"/>
          </a:xfrm>
          <a:prstGeom prst="rect">
            <a:avLst/>
          </a:prstGeom>
        </p:spPr>
        <p:txBody>
          <a:bodyPr wrap="none">
            <a:spAutoFit/>
          </a:bodyPr>
          <a:lstStyle/>
          <a:p>
            <a:r>
              <a:rPr lang="es-VE" b="1" dirty="0">
                <a:solidFill>
                  <a:schemeClr val="bg1">
                    <a:lumMod val="95000"/>
                    <a:lumOff val="5000"/>
                  </a:schemeClr>
                </a:solidFill>
              </a:rPr>
              <a:t>Doctrine and Covenants 57:1–6</a:t>
            </a:r>
          </a:p>
        </p:txBody>
      </p:sp>
    </p:spTree>
    <p:extLst>
      <p:ext uri="{BB962C8B-B14F-4D97-AF65-F5344CB8AC3E}">
        <p14:creationId xmlns:p14="http://schemas.microsoft.com/office/powerpoint/2010/main" val="209416750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219B990A-9578-4F23-8C4D-0E29A01300F4}"/>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62</a:t>
            </a:r>
          </a:p>
        </p:txBody>
      </p:sp>
      <p:sp>
        <p:nvSpPr>
          <p:cNvPr id="4" name="3 Rectángulo"/>
          <p:cNvSpPr/>
          <p:nvPr/>
        </p:nvSpPr>
        <p:spPr>
          <a:xfrm>
            <a:off x="1242295" y="965592"/>
            <a:ext cx="5314981" cy="369332"/>
          </a:xfrm>
          <a:prstGeom prst="rect">
            <a:avLst/>
          </a:prstGeom>
        </p:spPr>
        <p:txBody>
          <a:bodyPr wrap="none">
            <a:spAutoFit/>
          </a:bodyPr>
          <a:lstStyle/>
          <a:p>
            <a:r>
              <a:rPr lang="en-US" b="1" dirty="0">
                <a:solidFill>
                  <a:schemeClr val="accent3">
                    <a:lumMod val="40000"/>
                    <a:lumOff val="60000"/>
                  </a:schemeClr>
                </a:solidFill>
                <a:latin typeface="Arial Black" pitchFamily="34" charset="0"/>
              </a:rPr>
              <a:t>Why was this event so important to you?</a:t>
            </a:r>
            <a:endParaRPr lang="es-VE" b="1" dirty="0">
              <a:solidFill>
                <a:schemeClr val="accent3">
                  <a:lumMod val="40000"/>
                  <a:lumOff val="60000"/>
                </a:schemeClr>
              </a:solidFill>
              <a:latin typeface="Arial Black" pitchFamily="34" charset="0"/>
            </a:endParaRPr>
          </a:p>
        </p:txBody>
      </p:sp>
      <p:sp>
        <p:nvSpPr>
          <p:cNvPr id="6" name="5 Rectángulo"/>
          <p:cNvSpPr/>
          <p:nvPr/>
        </p:nvSpPr>
        <p:spPr>
          <a:xfrm>
            <a:off x="1242295" y="1401020"/>
            <a:ext cx="7767896" cy="369332"/>
          </a:xfrm>
          <a:prstGeom prst="rect">
            <a:avLst/>
          </a:prstGeom>
        </p:spPr>
        <p:txBody>
          <a:bodyPr wrap="none">
            <a:spAutoFit/>
          </a:bodyPr>
          <a:lstStyle/>
          <a:p>
            <a:r>
              <a:rPr lang="en-US" b="1" dirty="0">
                <a:solidFill>
                  <a:schemeClr val="accent3">
                    <a:lumMod val="40000"/>
                    <a:lumOff val="60000"/>
                  </a:schemeClr>
                </a:solidFill>
                <a:latin typeface="Arial Black" pitchFamily="34" charset="0"/>
              </a:rPr>
              <a:t>How did your actions reflect your excitement for this event?</a:t>
            </a:r>
            <a:endParaRPr lang="es-VE" b="1" dirty="0">
              <a:solidFill>
                <a:schemeClr val="accent3">
                  <a:lumMod val="40000"/>
                  <a:lumOff val="60000"/>
                </a:schemeClr>
              </a:solidFill>
              <a:latin typeface="Arial Black" pitchFamily="34" charset="0"/>
            </a:endParaRPr>
          </a:p>
        </p:txBody>
      </p:sp>
    </p:spTree>
    <p:extLst>
      <p:ext uri="{BB962C8B-B14F-4D97-AF65-F5344CB8AC3E}">
        <p14:creationId xmlns:p14="http://schemas.microsoft.com/office/powerpoint/2010/main" val="224522743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Subtitle 4">
            <a:extLst>
              <a:ext uri="{FF2B5EF4-FFF2-40B4-BE49-F238E27FC236}">
                <a16:creationId xmlns:a16="http://schemas.microsoft.com/office/drawing/2014/main" id="{F8A4294C-D097-49A0-B483-53A61B0259D2}"/>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62</a:t>
            </a:r>
          </a:p>
        </p:txBody>
      </p:sp>
      <p:sp>
        <p:nvSpPr>
          <p:cNvPr id="7" name="6 Rectángulo"/>
          <p:cNvSpPr/>
          <p:nvPr/>
        </p:nvSpPr>
        <p:spPr>
          <a:xfrm>
            <a:off x="2423886" y="943429"/>
            <a:ext cx="7329714" cy="36430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just"/>
            <a:r>
              <a:rPr lang="en-US" dirty="0">
                <a:solidFill>
                  <a:schemeClr val="bg1"/>
                </a:solidFill>
              </a:rPr>
              <a:t>“Sister Knight, mother of Newel and a member of the Colesville branch, risked her life making the trip to Zion. Polly’s health was failing, but her anxiety to see the promised land was so great that she refused to be left behind in Ohio. … Her son wrote, ‘Her only, or her greatest desire, was to set her feet upon the land of Zion, and to have her body interred in that land.’ … He later reported that ‘the Lord gave her the desire of her heart, and she lived to stand upon that land’ [Scraps of Biography: Tenth Book of the Faith-Promoting Series(1883), 70; see also History of the Church,1:199]. Polly died within two weeks of her arrival in the land of Zion and was the first Latter-day Saint to be buried in Missouri” (Church History in the Fulness of Times,2nd ed. [Church Educational System manual, 2003],105).</a:t>
            </a:r>
          </a:p>
        </p:txBody>
      </p:sp>
    </p:spTree>
    <p:extLst>
      <p:ext uri="{BB962C8B-B14F-4D97-AF65-F5344CB8AC3E}">
        <p14:creationId xmlns:p14="http://schemas.microsoft.com/office/powerpoint/2010/main" val="2717850754"/>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4C7E106A-8B87-41BA-A07D-7FBAC59474D2}"/>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62</a:t>
            </a:r>
          </a:p>
        </p:txBody>
      </p:sp>
      <p:sp>
        <p:nvSpPr>
          <p:cNvPr id="9" name="8 Rectángulo"/>
          <p:cNvSpPr/>
          <p:nvPr/>
        </p:nvSpPr>
        <p:spPr>
          <a:xfrm>
            <a:off x="1383036" y="689819"/>
            <a:ext cx="3462615" cy="369332"/>
          </a:xfrm>
          <a:prstGeom prst="rect">
            <a:avLst/>
          </a:prstGeom>
        </p:spPr>
        <p:txBody>
          <a:bodyPr wrap="none">
            <a:spAutoFit/>
          </a:bodyPr>
          <a:lstStyle/>
          <a:p>
            <a:r>
              <a:rPr lang="es-VE" b="1" dirty="0">
                <a:solidFill>
                  <a:schemeClr val="bg1">
                    <a:lumMod val="95000"/>
                    <a:lumOff val="5000"/>
                  </a:schemeClr>
                </a:solidFill>
              </a:rPr>
              <a:t>Doctrine and Covenants 57:1–3</a:t>
            </a:r>
          </a:p>
        </p:txBody>
      </p:sp>
      <p:sp>
        <p:nvSpPr>
          <p:cNvPr id="10" name="9 Rectángulo"/>
          <p:cNvSpPr/>
          <p:nvPr/>
        </p:nvSpPr>
        <p:spPr>
          <a:xfrm>
            <a:off x="1455873" y="2968564"/>
            <a:ext cx="4340675" cy="369332"/>
          </a:xfrm>
          <a:prstGeom prst="rect">
            <a:avLst/>
          </a:prstGeom>
        </p:spPr>
        <p:txBody>
          <a:bodyPr wrap="none">
            <a:spAutoFit/>
          </a:bodyPr>
          <a:lstStyle/>
          <a:p>
            <a:r>
              <a:rPr lang="en-US" b="1" dirty="0">
                <a:solidFill>
                  <a:schemeClr val="accent3">
                    <a:lumMod val="40000"/>
                    <a:lumOff val="60000"/>
                  </a:schemeClr>
                </a:solidFill>
              </a:rPr>
              <a:t>Where was the city of  Zion to be built?</a:t>
            </a:r>
            <a:endParaRPr lang="es-VE" b="1" dirty="0">
              <a:solidFill>
                <a:schemeClr val="accent3">
                  <a:lumMod val="40000"/>
                  <a:lumOff val="60000"/>
                </a:schemeClr>
              </a:solidFill>
            </a:endParaRPr>
          </a:p>
        </p:txBody>
      </p:sp>
      <p:sp>
        <p:nvSpPr>
          <p:cNvPr id="11" name="10 Rectángulo"/>
          <p:cNvSpPr/>
          <p:nvPr/>
        </p:nvSpPr>
        <p:spPr>
          <a:xfrm>
            <a:off x="1422400" y="995126"/>
            <a:ext cx="8810172" cy="1815882"/>
          </a:xfrm>
          <a:prstGeom prst="rect">
            <a:avLst/>
          </a:prstGeom>
        </p:spPr>
        <p:txBody>
          <a:bodyPr wrap="square">
            <a:spAutoFit/>
          </a:bodyPr>
          <a:lstStyle/>
          <a:p>
            <a:pPr algn="just"/>
            <a:r>
              <a:rPr lang="en-US" sz="1600" dirty="0">
                <a:solidFill>
                  <a:schemeClr val="bg1"/>
                </a:solidFill>
                <a:latin typeface="Palatino Linotype" panose="02040502050505030304" pitchFamily="18" charset="0"/>
              </a:rPr>
              <a:t>1 Hearken, O ye elders of my church, saith the Lord your God, who have assembled yourselves together, according to my commandments, in this land, which is the land of Missouri, which is the land which I have appointed and consecrated for the gathering of the saints.</a:t>
            </a:r>
          </a:p>
          <a:p>
            <a:pPr algn="just"/>
            <a:r>
              <a:rPr lang="en-US" sz="1600" dirty="0">
                <a:solidFill>
                  <a:schemeClr val="bg1"/>
                </a:solidFill>
                <a:latin typeface="Palatino Linotype" panose="02040502050505030304" pitchFamily="18" charset="0"/>
              </a:rPr>
              <a:t>2 Wherefore, this is the land of promise, and the place for the city of Zion.</a:t>
            </a:r>
          </a:p>
          <a:p>
            <a:pPr algn="just"/>
            <a:r>
              <a:rPr lang="en-US" sz="1600" dirty="0">
                <a:solidFill>
                  <a:schemeClr val="bg1"/>
                </a:solidFill>
                <a:latin typeface="Palatino Linotype" panose="02040502050505030304" pitchFamily="18" charset="0"/>
              </a:rPr>
              <a:t>3 And thus saith the Lord your God, if you will receive wisdom here is wisdom. Behold, the place which is now called Independence is the center place; and a spot for the temple is lying westward, upon a lot which is not far from the courthouse.</a:t>
            </a:r>
          </a:p>
        </p:txBody>
      </p:sp>
      <p:sp>
        <p:nvSpPr>
          <p:cNvPr id="12" name="11 Rectángulo"/>
          <p:cNvSpPr/>
          <p:nvPr/>
        </p:nvSpPr>
        <p:spPr>
          <a:xfrm>
            <a:off x="1482780" y="3258852"/>
            <a:ext cx="4436727" cy="369332"/>
          </a:xfrm>
          <a:prstGeom prst="rect">
            <a:avLst/>
          </a:prstGeom>
        </p:spPr>
        <p:txBody>
          <a:bodyPr wrap="none">
            <a:spAutoFit/>
          </a:bodyPr>
          <a:lstStyle/>
          <a:p>
            <a:r>
              <a:rPr lang="es-VE" dirty="0">
                <a:solidFill>
                  <a:schemeClr val="bg1"/>
                </a:solidFill>
              </a:rPr>
              <a:t>Independence, Jackson County, Missouri.</a:t>
            </a:r>
            <a:r>
              <a:rPr lang="es-VE" dirty="0"/>
              <a:t> </a:t>
            </a:r>
          </a:p>
        </p:txBody>
      </p:sp>
      <p:sp>
        <p:nvSpPr>
          <p:cNvPr id="13" name="12 Rectángulo"/>
          <p:cNvSpPr/>
          <p:nvPr/>
        </p:nvSpPr>
        <p:spPr>
          <a:xfrm>
            <a:off x="1494970" y="3613834"/>
            <a:ext cx="7968343" cy="369332"/>
          </a:xfrm>
          <a:prstGeom prst="rect">
            <a:avLst/>
          </a:prstGeom>
        </p:spPr>
        <p:txBody>
          <a:bodyPr wrap="square">
            <a:spAutoFit/>
          </a:bodyPr>
          <a:lstStyle/>
          <a:p>
            <a:r>
              <a:rPr lang="en-US" b="1" dirty="0">
                <a:solidFill>
                  <a:schemeClr val="accent3">
                    <a:lumMod val="40000"/>
                    <a:lumOff val="60000"/>
                  </a:schemeClr>
                </a:solidFill>
              </a:rPr>
              <a:t>Where was the temple to be built in relationship to the land of  Zion?</a:t>
            </a:r>
            <a:endParaRPr lang="es-VE" b="1" dirty="0">
              <a:solidFill>
                <a:schemeClr val="accent3">
                  <a:lumMod val="40000"/>
                  <a:lumOff val="60000"/>
                </a:schemeClr>
              </a:solidFill>
            </a:endParaRPr>
          </a:p>
        </p:txBody>
      </p:sp>
      <p:sp>
        <p:nvSpPr>
          <p:cNvPr id="14" name="13 Rectángulo"/>
          <p:cNvSpPr/>
          <p:nvPr/>
        </p:nvSpPr>
        <p:spPr>
          <a:xfrm>
            <a:off x="1475466" y="3941020"/>
            <a:ext cx="5349734" cy="369332"/>
          </a:xfrm>
          <a:prstGeom prst="rect">
            <a:avLst/>
          </a:prstGeom>
        </p:spPr>
        <p:txBody>
          <a:bodyPr wrap="none">
            <a:spAutoFit/>
          </a:bodyPr>
          <a:lstStyle/>
          <a:p>
            <a:r>
              <a:rPr lang="en-US" dirty="0">
                <a:solidFill>
                  <a:schemeClr val="bg1"/>
                </a:solidFill>
              </a:rPr>
              <a:t>In Independence, Missouri, the center place of Zion.</a:t>
            </a:r>
            <a:endParaRPr lang="es-VE" dirty="0">
              <a:solidFill>
                <a:schemeClr val="bg1"/>
              </a:solidFill>
            </a:endParaRPr>
          </a:p>
        </p:txBody>
      </p:sp>
      <p:sp>
        <p:nvSpPr>
          <p:cNvPr id="16" name="15 Rectángulo"/>
          <p:cNvSpPr/>
          <p:nvPr/>
        </p:nvSpPr>
        <p:spPr>
          <a:xfrm>
            <a:off x="1494970" y="4383092"/>
            <a:ext cx="8781143" cy="646331"/>
          </a:xfrm>
          <a:prstGeom prst="rect">
            <a:avLst/>
          </a:prstGeom>
        </p:spPr>
        <p:txBody>
          <a:bodyPr wrap="square">
            <a:spAutoFit/>
          </a:bodyPr>
          <a:lstStyle/>
          <a:p>
            <a:r>
              <a:rPr lang="en-US" b="1" dirty="0">
                <a:solidFill>
                  <a:schemeClr val="accent3">
                    <a:lumMod val="40000"/>
                    <a:lumOff val="60000"/>
                  </a:schemeClr>
                </a:solidFill>
              </a:rPr>
              <a:t>What did the Lord indicate should be located in Independence, Missouri, or in the center place of  Zion?</a:t>
            </a:r>
            <a:endParaRPr lang="es-VE" b="1" dirty="0">
              <a:solidFill>
                <a:schemeClr val="accent3">
                  <a:lumMod val="40000"/>
                  <a:lumOff val="60000"/>
                </a:schemeClr>
              </a:solidFill>
            </a:endParaRPr>
          </a:p>
        </p:txBody>
      </p:sp>
      <p:sp>
        <p:nvSpPr>
          <p:cNvPr id="17" name="16 Rectángulo"/>
          <p:cNvSpPr/>
          <p:nvPr/>
        </p:nvSpPr>
        <p:spPr>
          <a:xfrm>
            <a:off x="1566971" y="5073134"/>
            <a:ext cx="4269246" cy="369332"/>
          </a:xfrm>
          <a:prstGeom prst="rect">
            <a:avLst/>
          </a:prstGeom>
        </p:spPr>
        <p:txBody>
          <a:bodyPr wrap="none">
            <a:spAutoFit/>
          </a:bodyPr>
          <a:lstStyle/>
          <a:p>
            <a:r>
              <a:rPr lang="en-US" dirty="0">
                <a:solidFill>
                  <a:schemeClr val="bg1"/>
                </a:solidFill>
              </a:rPr>
              <a:t>The temple is in the center  place of Zion.</a:t>
            </a:r>
            <a:endParaRPr lang="es-VE" dirty="0">
              <a:solidFill>
                <a:schemeClr val="bg1"/>
              </a:solidFill>
            </a:endParaRP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down)">
                                      <p:cBhvr>
                                        <p:cTn id="14" dur="1000"/>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1000"/>
                                        <p:tgtEl>
                                          <p:spTgt spid="13"/>
                                        </p:tgtEl>
                                      </p:cBhvr>
                                    </p:animEffect>
                                    <p:anim calcmode="lin" valueType="num">
                                      <p:cBhvr>
                                        <p:cTn id="20" dur="1000" fill="hold"/>
                                        <p:tgtEl>
                                          <p:spTgt spid="13"/>
                                        </p:tgtEl>
                                        <p:attrNameLst>
                                          <p:attrName>ppt_x</p:attrName>
                                        </p:attrNameLst>
                                      </p:cBhvr>
                                      <p:tavLst>
                                        <p:tav tm="0">
                                          <p:val>
                                            <p:strVal val="#ppt_x"/>
                                          </p:val>
                                        </p:tav>
                                        <p:tav tm="100000">
                                          <p:val>
                                            <p:strVal val="#ppt_x"/>
                                          </p:val>
                                        </p:tav>
                                      </p:tavLst>
                                    </p:anim>
                                    <p:anim calcmode="lin" valueType="num">
                                      <p:cBhvr>
                                        <p:cTn id="2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down)">
                                      <p:cBhvr>
                                        <p:cTn id="26" dur="10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1000"/>
                                        <p:tgtEl>
                                          <p:spTgt spid="16"/>
                                        </p:tgtEl>
                                      </p:cBhvr>
                                    </p:animEffect>
                                    <p:anim calcmode="lin" valueType="num">
                                      <p:cBhvr>
                                        <p:cTn id="32" dur="1000" fill="hold"/>
                                        <p:tgtEl>
                                          <p:spTgt spid="16"/>
                                        </p:tgtEl>
                                        <p:attrNameLst>
                                          <p:attrName>ppt_x</p:attrName>
                                        </p:attrNameLst>
                                      </p:cBhvr>
                                      <p:tavLst>
                                        <p:tav tm="0">
                                          <p:val>
                                            <p:strVal val="#ppt_x"/>
                                          </p:val>
                                        </p:tav>
                                        <p:tav tm="100000">
                                          <p:val>
                                            <p:strVal val="#ppt_x"/>
                                          </p:val>
                                        </p:tav>
                                      </p:tavLst>
                                    </p:anim>
                                    <p:anim calcmode="lin" valueType="num">
                                      <p:cBhvr>
                                        <p:cTn id="33"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randombar(horizontal)">
                                      <p:cBhvr>
                                        <p:cTn id="38"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3" grpId="0"/>
      <p:bldP spid="14" grpId="0"/>
      <p:bldP spid="16" grpId="0"/>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A997220B-2053-46B3-A2E9-159F65CD1A7A}"/>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62</a:t>
            </a:r>
          </a:p>
        </p:txBody>
      </p:sp>
      <p:sp>
        <p:nvSpPr>
          <p:cNvPr id="9" name="8 Rectángulo"/>
          <p:cNvSpPr/>
          <p:nvPr/>
        </p:nvSpPr>
        <p:spPr>
          <a:xfrm>
            <a:off x="3048000" y="2554293"/>
            <a:ext cx="6096000" cy="1754326"/>
          </a:xfrm>
          <a:prstGeom prst="rect">
            <a:avLst/>
          </a:prstGeom>
        </p:spPr>
        <p:txBody>
          <a:bodyPr>
            <a:spAutoFit/>
          </a:bodyPr>
          <a:lstStyle/>
          <a:p>
            <a:pPr algn="ctr"/>
            <a:r>
              <a:rPr lang="en-US" sz="3600" dirty="0">
                <a:latin typeface="Bahnschrift SemiBold SemiConden" pitchFamily="34" charset="0"/>
              </a:rPr>
              <a:t>“The Lord instructs individuals concerning their roles in establishing Zion”</a:t>
            </a:r>
            <a:endParaRPr lang="es-VE" sz="3600" dirty="0">
              <a:latin typeface="Bahnschrift SemiBold SemiConden" pitchFamily="34" charset="0"/>
            </a:endParaRPr>
          </a:p>
        </p:txBody>
      </p:sp>
      <p:sp>
        <p:nvSpPr>
          <p:cNvPr id="10" name="9 Rectángulo"/>
          <p:cNvSpPr/>
          <p:nvPr/>
        </p:nvSpPr>
        <p:spPr>
          <a:xfrm>
            <a:off x="1484637" y="573705"/>
            <a:ext cx="3571619" cy="369332"/>
          </a:xfrm>
          <a:prstGeom prst="rect">
            <a:avLst/>
          </a:prstGeom>
        </p:spPr>
        <p:txBody>
          <a:bodyPr wrap="none">
            <a:spAutoFit/>
          </a:bodyPr>
          <a:lstStyle/>
          <a:p>
            <a:r>
              <a:rPr lang="es-VE" b="1" dirty="0">
                <a:solidFill>
                  <a:schemeClr val="bg1">
                    <a:lumMod val="95000"/>
                    <a:lumOff val="5000"/>
                  </a:schemeClr>
                </a:solidFill>
              </a:rPr>
              <a:t>Doctrine and Covenants 57:7–16</a:t>
            </a:r>
          </a:p>
        </p:txBody>
      </p:sp>
    </p:spTree>
    <p:extLst>
      <p:ext uri="{BB962C8B-B14F-4D97-AF65-F5344CB8AC3E}">
        <p14:creationId xmlns:p14="http://schemas.microsoft.com/office/powerpoint/2010/main" val="21313579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7 Rectángulo"/>
          <p:cNvSpPr/>
          <p:nvPr/>
        </p:nvSpPr>
        <p:spPr>
          <a:xfrm>
            <a:off x="2206171" y="740229"/>
            <a:ext cx="7126515" cy="103051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s-VE"/>
          </a:p>
        </p:txBody>
      </p:sp>
      <p:sp>
        <p:nvSpPr>
          <p:cNvPr id="11" name="Subtitle 4">
            <a:extLst>
              <a:ext uri="{FF2B5EF4-FFF2-40B4-BE49-F238E27FC236}">
                <a16:creationId xmlns:a16="http://schemas.microsoft.com/office/drawing/2014/main" id="{C709F8F5-35A2-4E75-818B-A694A58C9E76}"/>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62</a:t>
            </a:r>
          </a:p>
        </p:txBody>
      </p:sp>
      <p:sp>
        <p:nvSpPr>
          <p:cNvPr id="7" name="6 Rectángulo"/>
          <p:cNvSpPr/>
          <p:nvPr/>
        </p:nvSpPr>
        <p:spPr>
          <a:xfrm>
            <a:off x="2886271" y="1038161"/>
            <a:ext cx="6070893" cy="369332"/>
          </a:xfrm>
          <a:prstGeom prst="rect">
            <a:avLst/>
          </a:prstGeom>
        </p:spPr>
        <p:txBody>
          <a:bodyPr wrap="none">
            <a:spAutoFit/>
          </a:bodyPr>
          <a:lstStyle/>
          <a:p>
            <a:r>
              <a:rPr lang="es-VE" b="1" dirty="0">
                <a:solidFill>
                  <a:schemeClr val="bg1"/>
                </a:solidFill>
              </a:rPr>
              <a:t>D&amp;C 57:7;        D&amp;C 57:8–10;       D&amp;C 57:11–12;     D&amp;C 57:13.</a:t>
            </a:r>
          </a:p>
        </p:txBody>
      </p:sp>
      <p:sp>
        <p:nvSpPr>
          <p:cNvPr id="10" name="9 Rectángulo"/>
          <p:cNvSpPr/>
          <p:nvPr/>
        </p:nvSpPr>
        <p:spPr>
          <a:xfrm>
            <a:off x="1843314" y="1914436"/>
            <a:ext cx="3106057" cy="2308324"/>
          </a:xfrm>
          <a:prstGeom prst="rect">
            <a:avLst/>
          </a:prstGeom>
        </p:spPr>
        <p:txBody>
          <a:bodyPr wrap="square">
            <a:spAutoFit/>
          </a:bodyPr>
          <a:lstStyle/>
          <a:p>
            <a:pPr algn="just"/>
            <a:r>
              <a:rPr lang="en-US" dirty="0">
                <a:solidFill>
                  <a:schemeClr val="bg1"/>
                </a:solidFill>
              </a:rPr>
              <a:t>And let my servant Edward Partridge stand in the office to which I have appointed him, and divide unto the saints their inheritance, even as I have commanded; and also those whom he has appointed to assist him.</a:t>
            </a:r>
            <a:endParaRPr lang="es-VE" dirty="0">
              <a:solidFill>
                <a:schemeClr val="bg1"/>
              </a:solidFill>
            </a:endParaRPr>
          </a:p>
        </p:txBody>
      </p:sp>
      <p:sp>
        <p:nvSpPr>
          <p:cNvPr id="12" name="11 Rectángulo"/>
          <p:cNvSpPr/>
          <p:nvPr/>
        </p:nvSpPr>
        <p:spPr>
          <a:xfrm>
            <a:off x="2901159" y="1038163"/>
            <a:ext cx="1251625" cy="369332"/>
          </a:xfrm>
          <a:prstGeom prst="rect">
            <a:avLst/>
          </a:prstGeom>
        </p:spPr>
        <p:txBody>
          <a:bodyPr wrap="none">
            <a:spAutoFit/>
          </a:bodyPr>
          <a:lstStyle/>
          <a:p>
            <a:r>
              <a:rPr lang="es-VE" b="1" dirty="0">
                <a:solidFill>
                  <a:srgbClr val="FF0000"/>
                </a:solidFill>
              </a:rPr>
              <a:t>D&amp;C 57:7; </a:t>
            </a:r>
            <a:endParaRPr lang="es-VE" dirty="0">
              <a:solidFill>
                <a:srgbClr val="FF0000"/>
              </a:solidFill>
            </a:endParaRPr>
          </a:p>
        </p:txBody>
      </p:sp>
      <p:sp>
        <p:nvSpPr>
          <p:cNvPr id="13" name="12 Rectángulo"/>
          <p:cNvSpPr/>
          <p:nvPr/>
        </p:nvSpPr>
        <p:spPr>
          <a:xfrm>
            <a:off x="5878286" y="1974226"/>
            <a:ext cx="4557486" cy="3785652"/>
          </a:xfrm>
          <a:prstGeom prst="rect">
            <a:avLst/>
          </a:prstGeom>
        </p:spPr>
        <p:txBody>
          <a:bodyPr wrap="square">
            <a:spAutoFit/>
          </a:bodyPr>
          <a:lstStyle/>
          <a:p>
            <a:pPr algn="just"/>
            <a:r>
              <a:rPr lang="en-US" sz="1600" dirty="0">
                <a:solidFill>
                  <a:schemeClr val="bg1"/>
                </a:solidFill>
              </a:rPr>
              <a:t>8 And again, verily I say unto you, let my servant Sidney Gilbert plant himself in this place, and establish a store, that he may sell goods without fraud, that he may obtain money to buy lands for the good of the saints, and that he may obtain whatsoever things the disciples may need to plant them in their inheritance.</a:t>
            </a:r>
          </a:p>
          <a:p>
            <a:pPr algn="just"/>
            <a:r>
              <a:rPr lang="en-US" sz="1600" dirty="0">
                <a:solidFill>
                  <a:schemeClr val="bg1"/>
                </a:solidFill>
              </a:rPr>
              <a:t>9 And also let my servant Sidney Gilbert obtain a license—behold here is wisdom, and whoso </a:t>
            </a:r>
            <a:r>
              <a:rPr lang="en-US" sz="1600" dirty="0" err="1">
                <a:solidFill>
                  <a:schemeClr val="bg1"/>
                </a:solidFill>
              </a:rPr>
              <a:t>readeth</a:t>
            </a:r>
            <a:r>
              <a:rPr lang="en-US" sz="1600" dirty="0">
                <a:solidFill>
                  <a:schemeClr val="bg1"/>
                </a:solidFill>
              </a:rPr>
              <a:t> let him understand—that he may send goods also unto the people, even by whom he will as clerks employed in his service;</a:t>
            </a:r>
          </a:p>
          <a:p>
            <a:pPr algn="just"/>
            <a:r>
              <a:rPr lang="en-US" sz="1600" dirty="0">
                <a:solidFill>
                  <a:schemeClr val="bg1"/>
                </a:solidFill>
              </a:rPr>
              <a:t>10 And thus provide for my saints, that my gospel may be preached unto those who sit in darkness and in the region and shadow of death.</a:t>
            </a:r>
          </a:p>
        </p:txBody>
      </p:sp>
      <p:sp>
        <p:nvSpPr>
          <p:cNvPr id="14" name="13 Rectángulo"/>
          <p:cNvSpPr/>
          <p:nvPr/>
        </p:nvSpPr>
        <p:spPr>
          <a:xfrm>
            <a:off x="4338318" y="1038163"/>
            <a:ext cx="1599477" cy="369332"/>
          </a:xfrm>
          <a:prstGeom prst="rect">
            <a:avLst/>
          </a:prstGeom>
        </p:spPr>
        <p:txBody>
          <a:bodyPr wrap="none">
            <a:spAutoFit/>
          </a:bodyPr>
          <a:lstStyle/>
          <a:p>
            <a:r>
              <a:rPr lang="es-VE" b="1" dirty="0">
                <a:solidFill>
                  <a:srgbClr val="FF0000"/>
                </a:solidFill>
              </a:rPr>
              <a:t>D&amp;C 57:8–10; </a:t>
            </a:r>
            <a:endParaRPr lang="es-VE" dirty="0">
              <a:solidFill>
                <a:srgbClr val="FF0000"/>
              </a:solidFill>
            </a:endParaRPr>
          </a:p>
        </p:txBody>
      </p:sp>
    </p:spTree>
    <p:extLst>
      <p:ext uri="{BB962C8B-B14F-4D97-AF65-F5344CB8AC3E}">
        <p14:creationId xmlns:p14="http://schemas.microsoft.com/office/powerpoint/2010/main" val="4065210576"/>
      </p:ext>
    </p:extLst>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plus(in)">
                                      <p:cBhvr>
                                        <p:cTn id="7" dur="2000"/>
                                        <p:tgtEl>
                                          <p:spTgt spid="12"/>
                                        </p:tgtEl>
                                      </p:cBhvr>
                                    </p:animEffect>
                                  </p:childTnLst>
                                </p:cTn>
                              </p:par>
                              <p:par>
                                <p:cTn id="8" presetID="13" presetClass="entr" presetSubtype="16"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plus(in)">
                                      <p:cBhvr>
                                        <p:cTn id="10" dur="20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3" presetClass="entr" presetSubtype="16"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plus(in)">
                                      <p:cBhvr>
                                        <p:cTn id="15" dur="2000"/>
                                        <p:tgtEl>
                                          <p:spTgt spid="14"/>
                                        </p:tgtEl>
                                      </p:cBhvr>
                                    </p:animEffect>
                                  </p:childTnLst>
                                </p:cTn>
                              </p:par>
                              <p:par>
                                <p:cTn id="16" presetID="13" presetClass="entr" presetSubtype="16"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plus(in)">
                                      <p:cBhvr>
                                        <p:cTn id="18"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3"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6E6B420E-8C07-4EC7-8B76-50944C827FAB}"/>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62</a:t>
            </a:r>
          </a:p>
        </p:txBody>
      </p:sp>
      <p:sp>
        <p:nvSpPr>
          <p:cNvPr id="4" name="3 Rectángulo"/>
          <p:cNvSpPr/>
          <p:nvPr/>
        </p:nvSpPr>
        <p:spPr>
          <a:xfrm>
            <a:off x="2206171" y="740229"/>
            <a:ext cx="7126515" cy="103051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s-VE"/>
          </a:p>
        </p:txBody>
      </p:sp>
      <p:sp>
        <p:nvSpPr>
          <p:cNvPr id="5" name="4 Rectángulo"/>
          <p:cNvSpPr/>
          <p:nvPr/>
        </p:nvSpPr>
        <p:spPr>
          <a:xfrm>
            <a:off x="2886271" y="1038161"/>
            <a:ext cx="6070893" cy="369332"/>
          </a:xfrm>
          <a:prstGeom prst="rect">
            <a:avLst/>
          </a:prstGeom>
        </p:spPr>
        <p:txBody>
          <a:bodyPr wrap="none">
            <a:spAutoFit/>
          </a:bodyPr>
          <a:lstStyle/>
          <a:p>
            <a:r>
              <a:rPr lang="es-VE" b="1" dirty="0">
                <a:solidFill>
                  <a:schemeClr val="bg1"/>
                </a:solidFill>
              </a:rPr>
              <a:t>D&amp;C 57:7;        D&amp;C 57:8–10;       D&amp;C 57:11–12;     D&amp;C 57:13.</a:t>
            </a:r>
          </a:p>
        </p:txBody>
      </p:sp>
      <p:sp>
        <p:nvSpPr>
          <p:cNvPr id="7" name="6 Rectángulo"/>
          <p:cNvSpPr/>
          <p:nvPr/>
        </p:nvSpPr>
        <p:spPr>
          <a:xfrm>
            <a:off x="1915885" y="2043837"/>
            <a:ext cx="3846285" cy="2062103"/>
          </a:xfrm>
          <a:prstGeom prst="rect">
            <a:avLst/>
          </a:prstGeom>
        </p:spPr>
        <p:txBody>
          <a:bodyPr wrap="square">
            <a:spAutoFit/>
          </a:bodyPr>
          <a:lstStyle/>
          <a:p>
            <a:pPr algn="just"/>
            <a:r>
              <a:rPr lang="en-US" sz="1600" dirty="0">
                <a:solidFill>
                  <a:schemeClr val="bg1"/>
                </a:solidFill>
              </a:rPr>
              <a:t>11 And again, verily I say unto you, let my servant William W. Phelps be planted in this place, and be established as a printer unto the church.</a:t>
            </a:r>
          </a:p>
          <a:p>
            <a:pPr algn="just"/>
            <a:r>
              <a:rPr lang="en-US" sz="1600" dirty="0">
                <a:solidFill>
                  <a:schemeClr val="bg1"/>
                </a:solidFill>
              </a:rPr>
              <a:t>12 And lo, if the world receive his writings—behold here is wisdom—let him obtain whatsoever he can obtain in righteousness, for the good of the saints.</a:t>
            </a:r>
          </a:p>
        </p:txBody>
      </p:sp>
      <p:sp>
        <p:nvSpPr>
          <p:cNvPr id="8" name="7 Rectángulo"/>
          <p:cNvSpPr/>
          <p:nvPr/>
        </p:nvSpPr>
        <p:spPr>
          <a:xfrm>
            <a:off x="6053955" y="1038163"/>
            <a:ext cx="1625125" cy="369332"/>
          </a:xfrm>
          <a:prstGeom prst="rect">
            <a:avLst/>
          </a:prstGeom>
        </p:spPr>
        <p:txBody>
          <a:bodyPr wrap="none">
            <a:spAutoFit/>
          </a:bodyPr>
          <a:lstStyle/>
          <a:p>
            <a:r>
              <a:rPr lang="es-VE" b="1" dirty="0">
                <a:solidFill>
                  <a:srgbClr val="FF0000"/>
                </a:solidFill>
              </a:rPr>
              <a:t>D&amp;C 57:11–12; </a:t>
            </a:r>
            <a:endParaRPr lang="es-VE" dirty="0">
              <a:solidFill>
                <a:srgbClr val="FF0000"/>
              </a:solidFill>
            </a:endParaRPr>
          </a:p>
        </p:txBody>
      </p:sp>
      <p:sp>
        <p:nvSpPr>
          <p:cNvPr id="9" name="8 Rectángulo"/>
          <p:cNvSpPr/>
          <p:nvPr/>
        </p:nvSpPr>
        <p:spPr>
          <a:xfrm>
            <a:off x="7692884" y="1038162"/>
            <a:ext cx="1276632" cy="369332"/>
          </a:xfrm>
          <a:prstGeom prst="rect">
            <a:avLst/>
          </a:prstGeom>
        </p:spPr>
        <p:txBody>
          <a:bodyPr wrap="none">
            <a:spAutoFit/>
          </a:bodyPr>
          <a:lstStyle/>
          <a:p>
            <a:r>
              <a:rPr lang="es-VE" b="1" dirty="0">
                <a:solidFill>
                  <a:srgbClr val="FF0000"/>
                </a:solidFill>
              </a:rPr>
              <a:t>D&amp;C 57:13.</a:t>
            </a:r>
          </a:p>
        </p:txBody>
      </p:sp>
      <p:sp>
        <p:nvSpPr>
          <p:cNvPr id="10" name="9 Rectángulo"/>
          <p:cNvSpPr/>
          <p:nvPr/>
        </p:nvSpPr>
        <p:spPr>
          <a:xfrm>
            <a:off x="6081486" y="2124279"/>
            <a:ext cx="3715657" cy="1815882"/>
          </a:xfrm>
          <a:prstGeom prst="rect">
            <a:avLst/>
          </a:prstGeom>
        </p:spPr>
        <p:txBody>
          <a:bodyPr wrap="square">
            <a:spAutoFit/>
          </a:bodyPr>
          <a:lstStyle/>
          <a:p>
            <a:pPr algn="just"/>
            <a:r>
              <a:rPr lang="en-US" sz="1600" dirty="0">
                <a:solidFill>
                  <a:schemeClr val="bg1"/>
                </a:solidFill>
              </a:rPr>
              <a:t>And let my servant Oliver </a:t>
            </a:r>
            <a:r>
              <a:rPr lang="en-US" sz="1600" dirty="0" err="1">
                <a:solidFill>
                  <a:schemeClr val="bg1"/>
                </a:solidFill>
              </a:rPr>
              <a:t>Cowdery</a:t>
            </a:r>
            <a:r>
              <a:rPr lang="en-US" sz="1600" dirty="0">
                <a:solidFill>
                  <a:schemeClr val="bg1"/>
                </a:solidFill>
              </a:rPr>
              <a:t> assist him, even as I have commanded, in whatsoever place I shall appoint unto him, to copy, and to correct, and select, that all things may be right before me, as it shall be proved by the Spirit through him.</a:t>
            </a:r>
            <a:endParaRPr lang="es-VE" sz="1600" dirty="0">
              <a:solidFill>
                <a:schemeClr val="bg1"/>
              </a:solidFill>
            </a:endParaRPr>
          </a:p>
        </p:txBody>
      </p:sp>
    </p:spTree>
    <p:extLst>
      <p:ext uri="{BB962C8B-B14F-4D97-AF65-F5344CB8AC3E}">
        <p14:creationId xmlns:p14="http://schemas.microsoft.com/office/powerpoint/2010/main" val="419080376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plus(in)">
                                      <p:cBhvr>
                                        <p:cTn id="7" dur="2000"/>
                                        <p:tgtEl>
                                          <p:spTgt spid="8"/>
                                        </p:tgtEl>
                                      </p:cBhvr>
                                    </p:animEffect>
                                  </p:childTnLst>
                                </p:cTn>
                              </p:par>
                              <p:par>
                                <p:cTn id="8" presetID="13" presetClass="entr" presetSubtype="16"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plus(in)">
                                      <p:cBhvr>
                                        <p:cTn id="10" dur="2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3" presetClass="entr" presetSubtype="16"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plus(in)">
                                      <p:cBhvr>
                                        <p:cTn id="15" dur="2000"/>
                                        <p:tgtEl>
                                          <p:spTgt spid="10"/>
                                        </p:tgtEl>
                                      </p:cBhvr>
                                    </p:animEffect>
                                  </p:childTnLst>
                                </p:cTn>
                              </p:par>
                              <p:par>
                                <p:cTn id="16" presetID="13" presetClass="entr" presetSubtype="16"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plus(in)">
                                      <p:cBhvr>
                                        <p:cTn id="18"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EDBB91FA-F681-482F-8860-7EF86DF90F60}"/>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62</a:t>
            </a:r>
          </a:p>
        </p:txBody>
      </p:sp>
      <p:sp>
        <p:nvSpPr>
          <p:cNvPr id="5" name="4 Rectángulo"/>
          <p:cNvSpPr/>
          <p:nvPr/>
        </p:nvSpPr>
        <p:spPr>
          <a:xfrm>
            <a:off x="1084871" y="878506"/>
            <a:ext cx="5525552" cy="369332"/>
          </a:xfrm>
          <a:prstGeom prst="rect">
            <a:avLst/>
          </a:prstGeom>
        </p:spPr>
        <p:txBody>
          <a:bodyPr wrap="none">
            <a:spAutoFit/>
          </a:bodyPr>
          <a:lstStyle/>
          <a:p>
            <a:r>
              <a:rPr lang="en-US" b="1" dirty="0">
                <a:solidFill>
                  <a:schemeClr val="accent3">
                    <a:lumMod val="40000"/>
                    <a:lumOff val="60000"/>
                  </a:schemeClr>
                </a:solidFill>
              </a:rPr>
              <a:t>Whom did the Lord assign to help establish Zion?</a:t>
            </a:r>
            <a:endParaRPr lang="es-VE" b="1" dirty="0">
              <a:solidFill>
                <a:schemeClr val="accent3">
                  <a:lumMod val="40000"/>
                  <a:lumOff val="60000"/>
                </a:schemeClr>
              </a:solidFill>
            </a:endParaRPr>
          </a:p>
        </p:txBody>
      </p:sp>
      <p:sp>
        <p:nvSpPr>
          <p:cNvPr id="6" name="5 Rectángulo"/>
          <p:cNvSpPr/>
          <p:nvPr/>
        </p:nvSpPr>
        <p:spPr>
          <a:xfrm>
            <a:off x="1114307" y="1270391"/>
            <a:ext cx="4191147" cy="369332"/>
          </a:xfrm>
          <a:prstGeom prst="rect">
            <a:avLst/>
          </a:prstGeom>
        </p:spPr>
        <p:txBody>
          <a:bodyPr wrap="none">
            <a:spAutoFit/>
          </a:bodyPr>
          <a:lstStyle/>
          <a:p>
            <a:r>
              <a:rPr lang="en-US" b="1" dirty="0">
                <a:solidFill>
                  <a:schemeClr val="accent3">
                    <a:lumMod val="40000"/>
                    <a:lumOff val="60000"/>
                  </a:schemeClr>
                </a:solidFill>
              </a:rPr>
              <a:t>What was this person assigned to do?</a:t>
            </a:r>
            <a:endParaRPr lang="es-VE" b="1" dirty="0">
              <a:solidFill>
                <a:schemeClr val="accent3">
                  <a:lumMod val="40000"/>
                  <a:lumOff val="60000"/>
                </a:schemeClr>
              </a:solidFill>
            </a:endParaRPr>
          </a:p>
        </p:txBody>
      </p:sp>
      <p:sp>
        <p:nvSpPr>
          <p:cNvPr id="7" name="6 Rectángulo"/>
          <p:cNvSpPr/>
          <p:nvPr/>
        </p:nvSpPr>
        <p:spPr>
          <a:xfrm>
            <a:off x="1088570" y="1901149"/>
            <a:ext cx="8432801" cy="369332"/>
          </a:xfrm>
          <a:prstGeom prst="rect">
            <a:avLst/>
          </a:prstGeom>
        </p:spPr>
        <p:txBody>
          <a:bodyPr wrap="square">
            <a:spAutoFit/>
          </a:bodyPr>
          <a:lstStyle/>
          <a:p>
            <a:r>
              <a:rPr lang="en-US" b="1" dirty="0">
                <a:solidFill>
                  <a:schemeClr val="accent3">
                    <a:lumMod val="40000"/>
                    <a:lumOff val="60000"/>
                  </a:schemeClr>
                </a:solidFill>
              </a:rPr>
              <a:t>What does the Lord’s counsel teach us about the way He builds His kingdom?</a:t>
            </a:r>
            <a:endParaRPr lang="es-VE" b="1" dirty="0">
              <a:solidFill>
                <a:schemeClr val="accent3">
                  <a:lumMod val="40000"/>
                  <a:lumOff val="60000"/>
                </a:schemeClr>
              </a:solidFill>
            </a:endParaRPr>
          </a:p>
        </p:txBody>
      </p:sp>
      <p:sp>
        <p:nvSpPr>
          <p:cNvPr id="9" name="8 Rectángulo"/>
          <p:cNvSpPr/>
          <p:nvPr/>
        </p:nvSpPr>
        <p:spPr>
          <a:xfrm>
            <a:off x="1074054" y="2278522"/>
            <a:ext cx="9100459" cy="646331"/>
          </a:xfrm>
          <a:prstGeom prst="rect">
            <a:avLst/>
          </a:prstGeom>
        </p:spPr>
        <p:txBody>
          <a:bodyPr wrap="square">
            <a:spAutoFit/>
          </a:bodyPr>
          <a:lstStyle/>
          <a:p>
            <a:pPr algn="just"/>
            <a:r>
              <a:rPr lang="en-US" dirty="0">
                <a:solidFill>
                  <a:schemeClr val="bg1"/>
                </a:solidFill>
              </a:rPr>
              <a:t>We should use our individual strengths to help build the Lord’s kingdom as He calls upon us to do so.</a:t>
            </a:r>
            <a:endParaRPr lang="es-VE" dirty="0">
              <a:solidFill>
                <a:schemeClr val="bg1"/>
              </a:solidFill>
            </a:endParaRPr>
          </a:p>
        </p:txBody>
      </p:sp>
      <p:sp>
        <p:nvSpPr>
          <p:cNvPr id="10" name="9 Rectángulo"/>
          <p:cNvSpPr/>
          <p:nvPr/>
        </p:nvSpPr>
        <p:spPr>
          <a:xfrm>
            <a:off x="1117600" y="3076806"/>
            <a:ext cx="9056914" cy="646331"/>
          </a:xfrm>
          <a:prstGeom prst="rect">
            <a:avLst/>
          </a:prstGeom>
        </p:spPr>
        <p:txBody>
          <a:bodyPr wrap="square">
            <a:spAutoFit/>
          </a:bodyPr>
          <a:lstStyle/>
          <a:p>
            <a:pPr algn="just"/>
            <a:r>
              <a:rPr lang="en-US" b="1" dirty="0">
                <a:solidFill>
                  <a:schemeClr val="accent3">
                    <a:lumMod val="40000"/>
                    <a:lumOff val="60000"/>
                  </a:schemeClr>
                </a:solidFill>
              </a:rPr>
              <a:t>How could understanding this truth help the young man or young woman in the role play?</a:t>
            </a:r>
            <a:endParaRPr lang="es-VE" b="1" dirty="0">
              <a:solidFill>
                <a:schemeClr val="accent3">
                  <a:lumMod val="40000"/>
                  <a:lumOff val="60000"/>
                </a:schemeClr>
              </a:solidFill>
            </a:endParaRPr>
          </a:p>
        </p:txBody>
      </p:sp>
      <p:sp>
        <p:nvSpPr>
          <p:cNvPr id="11" name="10 Rectángulo"/>
          <p:cNvSpPr/>
          <p:nvPr/>
        </p:nvSpPr>
        <p:spPr>
          <a:xfrm>
            <a:off x="2510971" y="3918857"/>
            <a:ext cx="5519846" cy="150128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b="1" dirty="0">
                <a:solidFill>
                  <a:schemeClr val="bg1"/>
                </a:solidFill>
                <a:latin typeface="Arial" pitchFamily="34" charset="0"/>
                <a:cs typeface="Arial" pitchFamily="34" charset="0"/>
              </a:rPr>
              <a:t>What are your strengths? </a:t>
            </a:r>
          </a:p>
          <a:p>
            <a:pPr algn="ctr"/>
            <a:r>
              <a:rPr lang="en-US" b="1" dirty="0">
                <a:solidFill>
                  <a:schemeClr val="bg1"/>
                </a:solidFill>
                <a:latin typeface="Arial" pitchFamily="34" charset="0"/>
                <a:cs typeface="Arial" pitchFamily="34" charset="0"/>
              </a:rPr>
              <a:t>How could your strengths be a blessing to your family and to the Church?</a:t>
            </a:r>
            <a:endParaRPr lang="es-VE"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050410759"/>
      </p:ext>
    </p:extLst>
  </p:cSld>
  <p:clrMapOvr>
    <a:masterClrMapping/>
  </p:clrMapOvr>
  <mc:AlternateContent xmlns:mc="http://schemas.openxmlformats.org/markup-compatibility/2006" xmlns:p14="http://schemas.microsoft.com/office/powerpoint/2010/main">
    <mc:Choice Requires="p14">
      <p:transition spd="slow" p14:dur="1300">
        <p14:pan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25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randombar(horizontal)">
                                      <p:cBhvr>
                                        <p:cTn id="40" dur="1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p:bldP spid="10" grpId="0"/>
      <p:bldP spid="11"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0</TotalTime>
  <Words>867</Words>
  <Application>Microsoft Office PowerPoint</Application>
  <PresentationFormat>Widescreen</PresentationFormat>
  <Paragraphs>49</Paragraphs>
  <Slides>9</Slides>
  <Notes>0</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9</vt:i4>
      </vt:variant>
    </vt:vector>
  </HeadingPairs>
  <TitlesOfParts>
    <vt:vector size="25" baseType="lpstr">
      <vt:lpstr>Microsoft JhengHei</vt:lpstr>
      <vt:lpstr>MingLiU_HKSCS-ExtB</vt:lpstr>
      <vt:lpstr>Arial</vt:lpstr>
      <vt:lpstr>Arial Black</vt:lpstr>
      <vt:lpstr>Bahnschrift SemiBold SemiConden</vt:lpstr>
      <vt:lpstr>Calibri</vt:lpstr>
      <vt:lpstr>Cambria Math</vt:lpstr>
      <vt:lpstr>Constantia</vt:lpstr>
      <vt:lpstr>Franklin Gothic Medium</vt:lpstr>
      <vt:lpstr>Palatino Linotype</vt:lpstr>
      <vt:lpstr>Segoe Script</vt:lpstr>
      <vt:lpstr>Sitka Display</vt:lpstr>
      <vt:lpstr>Times New Roman</vt:lpstr>
      <vt:lpstr>Wingdings 2</vt:lpstr>
      <vt:lpstr>Wingdings 3</vt:lpstr>
      <vt:lpstr>Flujo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1893</cp:revision>
  <dcterms:created xsi:type="dcterms:W3CDTF">2018-08-29T04:26:39Z</dcterms:created>
  <dcterms:modified xsi:type="dcterms:W3CDTF">2018-09-28T22:09:25Z</dcterms:modified>
</cp:coreProperties>
</file>