
<file path=[Content_Types].xml><?xml version="1.0" encoding="utf-8"?>
<Types xmlns="http://schemas.openxmlformats.org/package/2006/content-types">
  <Default Extension="png" ContentType="image/png"/>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9" r:id="rId4"/>
    <p:sldId id="258"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FD4784AA-0139-4539-9CB6-FD9C2A482BC5}" type="datetimeFigureOut">
              <a:rPr lang="es-MX" smtClean="0"/>
              <a:t>25/08/2017</a:t>
            </a:fld>
            <a:endParaRPr lang="es-MX"/>
          </a:p>
        </p:txBody>
      </p:sp>
      <p:sp>
        <p:nvSpPr>
          <p:cNvPr id="5" name="Footer Placeholder 4"/>
          <p:cNvSpPr>
            <a:spLocks noGrp="1"/>
          </p:cNvSpPr>
          <p:nvPr>
            <p:ph type="ftr" sz="quarter" idx="11"/>
          </p:nvPr>
        </p:nvSpPr>
        <p:spPr>
          <a:xfrm>
            <a:off x="1371600" y="4323845"/>
            <a:ext cx="6400800" cy="365125"/>
          </a:xfrm>
        </p:spPr>
        <p:txBody>
          <a:bodyPr/>
          <a:lstStyle/>
          <a:p>
            <a:endParaRPr lang="es-MX"/>
          </a:p>
        </p:txBody>
      </p:sp>
      <p:sp>
        <p:nvSpPr>
          <p:cNvPr id="6" name="Slide Number Placeholder 5"/>
          <p:cNvSpPr>
            <a:spLocks noGrp="1"/>
          </p:cNvSpPr>
          <p:nvPr>
            <p:ph type="sldNum" sz="quarter" idx="12"/>
          </p:nvPr>
        </p:nvSpPr>
        <p:spPr>
          <a:xfrm>
            <a:off x="8077200" y="1430866"/>
            <a:ext cx="2743200" cy="365125"/>
          </a:xfrm>
        </p:spPr>
        <p:txBody>
          <a:bodyPr/>
          <a:lstStyle/>
          <a:p>
            <a:fld id="{D6857723-E04B-4848-992E-DD59C1C78F4F}" type="slidenum">
              <a:rPr lang="es-MX" smtClean="0"/>
              <a:t>‹Nº›</a:t>
            </a:fld>
            <a:endParaRPr lang="es-MX"/>
          </a:p>
        </p:txBody>
      </p:sp>
    </p:spTree>
    <p:extLst>
      <p:ext uri="{BB962C8B-B14F-4D97-AF65-F5344CB8AC3E}">
        <p14:creationId xmlns:p14="http://schemas.microsoft.com/office/powerpoint/2010/main" val="2137826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D4784AA-0139-4539-9CB6-FD9C2A482BC5}" type="datetimeFigureOut">
              <a:rPr lang="es-MX" smtClean="0"/>
              <a:t>25/08/2017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6857723-E04B-4848-992E-DD59C1C78F4F}" type="slidenum">
              <a:rPr lang="es-MX" smtClean="0"/>
              <a:t>‹Nº›</a:t>
            </a:fld>
            <a:endParaRPr lang="es-MX"/>
          </a:p>
        </p:txBody>
      </p:sp>
    </p:spTree>
    <p:extLst>
      <p:ext uri="{BB962C8B-B14F-4D97-AF65-F5344CB8AC3E}">
        <p14:creationId xmlns:p14="http://schemas.microsoft.com/office/powerpoint/2010/main" val="1424408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D4784AA-0139-4539-9CB6-FD9C2A482BC5}" type="datetimeFigureOut">
              <a:rPr lang="es-MX" smtClean="0"/>
              <a:t>25/08/2017</a:t>
            </a:fld>
            <a:endParaRPr lang="es-MX"/>
          </a:p>
        </p:txBody>
      </p:sp>
      <p:sp>
        <p:nvSpPr>
          <p:cNvPr id="6" name="Footer Placeholder 5"/>
          <p:cNvSpPr>
            <a:spLocks noGrp="1"/>
          </p:cNvSpPr>
          <p:nvPr>
            <p:ph type="ftr" sz="quarter" idx="11"/>
          </p:nvPr>
        </p:nvSpPr>
        <p:spPr>
          <a:xfrm>
            <a:off x="685800" y="379941"/>
            <a:ext cx="6991492" cy="365125"/>
          </a:xfrm>
        </p:spPr>
        <p:txBody>
          <a:bodyPr/>
          <a:lstStyle/>
          <a:p>
            <a:endParaRPr lang="es-MX"/>
          </a:p>
        </p:txBody>
      </p:sp>
      <p:sp>
        <p:nvSpPr>
          <p:cNvPr id="7" name="Slide Number Placeholder 6"/>
          <p:cNvSpPr>
            <a:spLocks noGrp="1"/>
          </p:cNvSpPr>
          <p:nvPr>
            <p:ph type="sldNum" sz="quarter" idx="12"/>
          </p:nvPr>
        </p:nvSpPr>
        <p:spPr>
          <a:xfrm>
            <a:off x="10862452" y="381000"/>
            <a:ext cx="643748" cy="365125"/>
          </a:xfrm>
        </p:spPr>
        <p:txBody>
          <a:bodyPr/>
          <a:lstStyle/>
          <a:p>
            <a:fld id="{D6857723-E04B-4848-992E-DD59C1C78F4F}" type="slidenum">
              <a:rPr lang="es-MX" smtClean="0"/>
              <a:t>‹Nº›</a:t>
            </a:fld>
            <a:endParaRPr lang="es-MX"/>
          </a:p>
        </p:txBody>
      </p:sp>
    </p:spTree>
    <p:extLst>
      <p:ext uri="{BB962C8B-B14F-4D97-AF65-F5344CB8AC3E}">
        <p14:creationId xmlns:p14="http://schemas.microsoft.com/office/powerpoint/2010/main" val="2055448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D4784AA-0139-4539-9CB6-FD9C2A482BC5}" type="datetimeFigureOut">
              <a:rPr lang="es-MX" smtClean="0"/>
              <a:t>25/08/2017</a:t>
            </a:fld>
            <a:endParaRPr lang="es-MX"/>
          </a:p>
        </p:txBody>
      </p:sp>
      <p:sp>
        <p:nvSpPr>
          <p:cNvPr id="6" name="Footer Placeholder 5"/>
          <p:cNvSpPr>
            <a:spLocks noGrp="1"/>
          </p:cNvSpPr>
          <p:nvPr>
            <p:ph type="ftr" sz="quarter" idx="11"/>
          </p:nvPr>
        </p:nvSpPr>
        <p:spPr>
          <a:xfrm>
            <a:off x="685800" y="379941"/>
            <a:ext cx="6991492" cy="365125"/>
          </a:xfrm>
        </p:spPr>
        <p:txBody>
          <a:bodyPr/>
          <a:lstStyle/>
          <a:p>
            <a:endParaRPr lang="es-MX"/>
          </a:p>
        </p:txBody>
      </p:sp>
      <p:sp>
        <p:nvSpPr>
          <p:cNvPr id="7" name="Slide Number Placeholder 6"/>
          <p:cNvSpPr>
            <a:spLocks noGrp="1"/>
          </p:cNvSpPr>
          <p:nvPr>
            <p:ph type="sldNum" sz="quarter" idx="12"/>
          </p:nvPr>
        </p:nvSpPr>
        <p:spPr>
          <a:xfrm>
            <a:off x="10862452" y="381000"/>
            <a:ext cx="643748" cy="365125"/>
          </a:xfrm>
        </p:spPr>
        <p:txBody>
          <a:bodyPr/>
          <a:lstStyle/>
          <a:p>
            <a:fld id="{D6857723-E04B-4848-992E-DD59C1C78F4F}" type="slidenum">
              <a:rPr lang="es-MX" smtClean="0"/>
              <a:t>‹Nº›</a:t>
            </a:fld>
            <a:endParaRPr lang="es-MX"/>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62614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FD4784AA-0139-4539-9CB6-FD9C2A482BC5}" type="datetimeFigureOut">
              <a:rPr lang="es-MX" smtClean="0"/>
              <a:t>25/08/2017</a:t>
            </a:fld>
            <a:endParaRPr lang="es-MX"/>
          </a:p>
        </p:txBody>
      </p:sp>
      <p:sp>
        <p:nvSpPr>
          <p:cNvPr id="6" name="Footer Placeholder 5"/>
          <p:cNvSpPr>
            <a:spLocks noGrp="1"/>
          </p:cNvSpPr>
          <p:nvPr>
            <p:ph type="ftr" sz="quarter" idx="11"/>
          </p:nvPr>
        </p:nvSpPr>
        <p:spPr>
          <a:xfrm>
            <a:off x="685800" y="378883"/>
            <a:ext cx="6991492" cy="365125"/>
          </a:xfrm>
        </p:spPr>
        <p:txBody>
          <a:bodyPr/>
          <a:lstStyle/>
          <a:p>
            <a:endParaRPr lang="es-MX"/>
          </a:p>
        </p:txBody>
      </p:sp>
      <p:sp>
        <p:nvSpPr>
          <p:cNvPr id="7" name="Slide Number Placeholder 6"/>
          <p:cNvSpPr>
            <a:spLocks noGrp="1"/>
          </p:cNvSpPr>
          <p:nvPr>
            <p:ph type="sldNum" sz="quarter" idx="12"/>
          </p:nvPr>
        </p:nvSpPr>
        <p:spPr>
          <a:xfrm>
            <a:off x="10862452" y="381000"/>
            <a:ext cx="643748" cy="365125"/>
          </a:xfrm>
        </p:spPr>
        <p:txBody>
          <a:bodyPr/>
          <a:lstStyle/>
          <a:p>
            <a:fld id="{D6857723-E04B-4848-992E-DD59C1C78F4F}" type="slidenum">
              <a:rPr lang="es-MX" smtClean="0"/>
              <a:t>‹Nº›</a:t>
            </a:fld>
            <a:endParaRPr lang="es-MX"/>
          </a:p>
        </p:txBody>
      </p:sp>
    </p:spTree>
    <p:extLst>
      <p:ext uri="{BB962C8B-B14F-4D97-AF65-F5344CB8AC3E}">
        <p14:creationId xmlns:p14="http://schemas.microsoft.com/office/powerpoint/2010/main" val="235506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FD4784AA-0139-4539-9CB6-FD9C2A482BC5}" type="datetimeFigureOut">
              <a:rPr lang="es-MX" smtClean="0"/>
              <a:t>25/08/2017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6857723-E04B-4848-992E-DD59C1C78F4F}" type="slidenum">
              <a:rPr lang="es-MX" smtClean="0"/>
              <a:t>‹Nº›</a:t>
            </a:fld>
            <a:endParaRPr lang="es-MX"/>
          </a:p>
        </p:txBody>
      </p:sp>
    </p:spTree>
    <p:extLst>
      <p:ext uri="{BB962C8B-B14F-4D97-AF65-F5344CB8AC3E}">
        <p14:creationId xmlns:p14="http://schemas.microsoft.com/office/powerpoint/2010/main" val="2333678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FD4784AA-0139-4539-9CB6-FD9C2A482BC5}" type="datetimeFigureOut">
              <a:rPr lang="es-MX" smtClean="0"/>
              <a:t>25/08/2017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6857723-E04B-4848-992E-DD59C1C78F4F}" type="slidenum">
              <a:rPr lang="es-MX" smtClean="0"/>
              <a:t>‹Nº›</a:t>
            </a:fld>
            <a:endParaRPr lang="es-MX"/>
          </a:p>
        </p:txBody>
      </p:sp>
    </p:spTree>
    <p:extLst>
      <p:ext uri="{BB962C8B-B14F-4D97-AF65-F5344CB8AC3E}">
        <p14:creationId xmlns:p14="http://schemas.microsoft.com/office/powerpoint/2010/main" val="1315913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D4784AA-0139-4539-9CB6-FD9C2A482BC5}" type="datetimeFigureOut">
              <a:rPr lang="es-MX" smtClean="0"/>
              <a:t>25/08/2017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6857723-E04B-4848-992E-DD59C1C78F4F}" type="slidenum">
              <a:rPr lang="es-MX" smtClean="0"/>
              <a:t>‹Nº›</a:t>
            </a:fld>
            <a:endParaRPr lang="es-MX"/>
          </a:p>
        </p:txBody>
      </p:sp>
    </p:spTree>
    <p:extLst>
      <p:ext uri="{BB962C8B-B14F-4D97-AF65-F5344CB8AC3E}">
        <p14:creationId xmlns:p14="http://schemas.microsoft.com/office/powerpoint/2010/main" val="3675999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FD4784AA-0139-4539-9CB6-FD9C2A482BC5}" type="datetimeFigureOut">
              <a:rPr lang="es-MX" smtClean="0"/>
              <a:t>25/08/2017</a:t>
            </a:fld>
            <a:endParaRPr lang="es-MX"/>
          </a:p>
        </p:txBody>
      </p:sp>
      <p:sp>
        <p:nvSpPr>
          <p:cNvPr id="5" name="Footer Placeholder 4"/>
          <p:cNvSpPr>
            <a:spLocks noGrp="1"/>
          </p:cNvSpPr>
          <p:nvPr>
            <p:ph type="ftr" sz="quarter" idx="11"/>
          </p:nvPr>
        </p:nvSpPr>
        <p:spPr>
          <a:xfrm>
            <a:off x="685800" y="381000"/>
            <a:ext cx="6991492" cy="365125"/>
          </a:xfrm>
        </p:spPr>
        <p:txBody>
          <a:bodyPr/>
          <a:lstStyle/>
          <a:p>
            <a:endParaRPr lang="es-MX"/>
          </a:p>
        </p:txBody>
      </p:sp>
      <p:sp>
        <p:nvSpPr>
          <p:cNvPr id="6" name="Slide Number Placeholder 5"/>
          <p:cNvSpPr>
            <a:spLocks noGrp="1"/>
          </p:cNvSpPr>
          <p:nvPr>
            <p:ph type="sldNum" sz="quarter" idx="12"/>
          </p:nvPr>
        </p:nvSpPr>
        <p:spPr>
          <a:xfrm>
            <a:off x="10862452" y="381000"/>
            <a:ext cx="643748" cy="365125"/>
          </a:xfrm>
        </p:spPr>
        <p:txBody>
          <a:bodyPr/>
          <a:lstStyle/>
          <a:p>
            <a:fld id="{D6857723-E04B-4848-992E-DD59C1C78F4F}" type="slidenum">
              <a:rPr lang="es-MX" smtClean="0"/>
              <a:t>‹Nº›</a:t>
            </a:fld>
            <a:endParaRPr lang="es-MX"/>
          </a:p>
        </p:txBody>
      </p:sp>
    </p:spTree>
    <p:extLst>
      <p:ext uri="{BB962C8B-B14F-4D97-AF65-F5344CB8AC3E}">
        <p14:creationId xmlns:p14="http://schemas.microsoft.com/office/powerpoint/2010/main" val="61253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D4784AA-0139-4539-9CB6-FD9C2A482BC5}" type="datetimeFigureOut">
              <a:rPr lang="es-MX" smtClean="0"/>
              <a:t>25/08/2017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6857723-E04B-4848-992E-DD59C1C78F4F}" type="slidenum">
              <a:rPr lang="es-MX" smtClean="0"/>
              <a:t>‹Nº›</a:t>
            </a:fld>
            <a:endParaRPr lang="es-MX"/>
          </a:p>
        </p:txBody>
      </p:sp>
    </p:spTree>
    <p:extLst>
      <p:ext uri="{BB962C8B-B14F-4D97-AF65-F5344CB8AC3E}">
        <p14:creationId xmlns:p14="http://schemas.microsoft.com/office/powerpoint/2010/main" val="311391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FD4784AA-0139-4539-9CB6-FD9C2A482BC5}" type="datetimeFigureOut">
              <a:rPr lang="es-MX" smtClean="0"/>
              <a:t>25/08/2017</a:t>
            </a:fld>
            <a:endParaRPr lang="es-MX"/>
          </a:p>
        </p:txBody>
      </p:sp>
      <p:sp>
        <p:nvSpPr>
          <p:cNvPr id="5" name="Footer Placeholder 4"/>
          <p:cNvSpPr>
            <a:spLocks noGrp="1"/>
          </p:cNvSpPr>
          <p:nvPr>
            <p:ph type="ftr" sz="quarter" idx="11"/>
          </p:nvPr>
        </p:nvSpPr>
        <p:spPr>
          <a:xfrm>
            <a:off x="685800" y="381001"/>
            <a:ext cx="6991492" cy="364065"/>
          </a:xfrm>
        </p:spPr>
        <p:txBody>
          <a:bodyPr/>
          <a:lstStyle/>
          <a:p>
            <a:endParaRPr lang="es-MX"/>
          </a:p>
        </p:txBody>
      </p:sp>
      <p:sp>
        <p:nvSpPr>
          <p:cNvPr id="6" name="Slide Number Placeholder 5"/>
          <p:cNvSpPr>
            <a:spLocks noGrp="1"/>
          </p:cNvSpPr>
          <p:nvPr>
            <p:ph type="sldNum" sz="quarter" idx="12"/>
          </p:nvPr>
        </p:nvSpPr>
        <p:spPr>
          <a:xfrm>
            <a:off x="10862452" y="381000"/>
            <a:ext cx="643748" cy="365125"/>
          </a:xfrm>
        </p:spPr>
        <p:txBody>
          <a:bodyPr/>
          <a:lstStyle/>
          <a:p>
            <a:fld id="{D6857723-E04B-4848-992E-DD59C1C78F4F}" type="slidenum">
              <a:rPr lang="es-MX" smtClean="0"/>
              <a:t>‹Nº›</a:t>
            </a:fld>
            <a:endParaRPr lang="es-MX"/>
          </a:p>
        </p:txBody>
      </p:sp>
    </p:spTree>
    <p:extLst>
      <p:ext uri="{BB962C8B-B14F-4D97-AF65-F5344CB8AC3E}">
        <p14:creationId xmlns:p14="http://schemas.microsoft.com/office/powerpoint/2010/main" val="2379799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D4784AA-0139-4539-9CB6-FD9C2A482BC5}" type="datetimeFigureOut">
              <a:rPr lang="es-MX" smtClean="0"/>
              <a:t>25/08/2017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6857723-E04B-4848-992E-DD59C1C78F4F}" type="slidenum">
              <a:rPr lang="es-MX" smtClean="0"/>
              <a:t>‹Nº›</a:t>
            </a:fld>
            <a:endParaRPr lang="es-MX"/>
          </a:p>
        </p:txBody>
      </p:sp>
    </p:spTree>
    <p:extLst>
      <p:ext uri="{BB962C8B-B14F-4D97-AF65-F5344CB8AC3E}">
        <p14:creationId xmlns:p14="http://schemas.microsoft.com/office/powerpoint/2010/main" val="423141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5800" y="3132666"/>
            <a:ext cx="5311775" cy="308601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3132666"/>
            <a:ext cx="5334000" cy="308601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D4784AA-0139-4539-9CB6-FD9C2A482BC5}" type="datetimeFigureOut">
              <a:rPr lang="es-MX" smtClean="0"/>
              <a:t>25/08/2017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6857723-E04B-4848-992E-DD59C1C78F4F}" type="slidenum">
              <a:rPr lang="es-MX" smtClean="0"/>
              <a:t>‹Nº›</a:t>
            </a:fld>
            <a:endParaRPr lang="es-MX"/>
          </a:p>
        </p:txBody>
      </p:sp>
    </p:spTree>
    <p:extLst>
      <p:ext uri="{BB962C8B-B14F-4D97-AF65-F5344CB8AC3E}">
        <p14:creationId xmlns:p14="http://schemas.microsoft.com/office/powerpoint/2010/main" val="254041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D4784AA-0139-4539-9CB6-FD9C2A482BC5}" type="datetimeFigureOut">
              <a:rPr lang="es-MX" smtClean="0"/>
              <a:t>25/08/2017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6857723-E04B-4848-992E-DD59C1C78F4F}" type="slidenum">
              <a:rPr lang="es-MX" smtClean="0"/>
              <a:t>‹Nº›</a:t>
            </a:fld>
            <a:endParaRPr lang="es-MX"/>
          </a:p>
        </p:txBody>
      </p:sp>
    </p:spTree>
    <p:extLst>
      <p:ext uri="{BB962C8B-B14F-4D97-AF65-F5344CB8AC3E}">
        <p14:creationId xmlns:p14="http://schemas.microsoft.com/office/powerpoint/2010/main" val="1703540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4784AA-0139-4539-9CB6-FD9C2A482BC5}" type="datetimeFigureOut">
              <a:rPr lang="es-MX" smtClean="0"/>
              <a:t>25/08/2017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6857723-E04B-4848-992E-DD59C1C78F4F}" type="slidenum">
              <a:rPr lang="es-MX" smtClean="0"/>
              <a:t>‹Nº›</a:t>
            </a:fld>
            <a:endParaRPr lang="es-MX"/>
          </a:p>
        </p:txBody>
      </p:sp>
    </p:spTree>
    <p:extLst>
      <p:ext uri="{BB962C8B-B14F-4D97-AF65-F5344CB8AC3E}">
        <p14:creationId xmlns:p14="http://schemas.microsoft.com/office/powerpoint/2010/main" val="2099356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D4784AA-0139-4539-9CB6-FD9C2A482BC5}" type="datetimeFigureOut">
              <a:rPr lang="es-MX" smtClean="0"/>
              <a:t>25/08/2017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6857723-E04B-4848-992E-DD59C1C78F4F}" type="slidenum">
              <a:rPr lang="es-MX" smtClean="0"/>
              <a:t>‹Nº›</a:t>
            </a:fld>
            <a:endParaRPr lang="es-MX"/>
          </a:p>
        </p:txBody>
      </p:sp>
    </p:spTree>
    <p:extLst>
      <p:ext uri="{BB962C8B-B14F-4D97-AF65-F5344CB8AC3E}">
        <p14:creationId xmlns:p14="http://schemas.microsoft.com/office/powerpoint/2010/main" val="3941479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D4784AA-0139-4539-9CB6-FD9C2A482BC5}" type="datetimeFigureOut">
              <a:rPr lang="es-MX" smtClean="0"/>
              <a:t>25/08/2017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6857723-E04B-4848-992E-DD59C1C78F4F}" type="slidenum">
              <a:rPr lang="es-MX" smtClean="0"/>
              <a:t>‹Nº›</a:t>
            </a:fld>
            <a:endParaRPr lang="es-MX"/>
          </a:p>
        </p:txBody>
      </p:sp>
    </p:spTree>
    <p:extLst>
      <p:ext uri="{BB962C8B-B14F-4D97-AF65-F5344CB8AC3E}">
        <p14:creationId xmlns:p14="http://schemas.microsoft.com/office/powerpoint/2010/main" val="1634301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D4784AA-0139-4539-9CB6-FD9C2A482BC5}" type="datetimeFigureOut">
              <a:rPr lang="es-MX" smtClean="0"/>
              <a:t>25/08/2017</a:t>
            </a:fld>
            <a:endParaRPr lang="es-MX"/>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6857723-E04B-4848-992E-DD59C1C78F4F}" type="slidenum">
              <a:rPr lang="es-MX" smtClean="0"/>
              <a:t>‹Nº›</a:t>
            </a:fld>
            <a:endParaRPr lang="es-MX"/>
          </a:p>
        </p:txBody>
      </p:sp>
    </p:spTree>
    <p:extLst>
      <p:ext uri="{BB962C8B-B14F-4D97-AF65-F5344CB8AC3E}">
        <p14:creationId xmlns:p14="http://schemas.microsoft.com/office/powerpoint/2010/main" val="741439425"/>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966264" y="391560"/>
            <a:ext cx="2770310" cy="1200329"/>
          </a:xfrm>
          <a:prstGeom prst="rect">
            <a:avLst/>
          </a:prstGeom>
          <a:noFill/>
        </p:spPr>
        <p:txBody>
          <a:bodyPr wrap="none" lIns="91440" tIns="45720" rIns="91440" bIns="45720">
            <a:spAutoFit/>
          </a:bodyPr>
          <a:lstStyle/>
          <a:p>
            <a:pPr algn="ctr"/>
            <a:r>
              <a:rPr lang="es-ES" sz="7200" b="1"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Virtue</a:t>
            </a:r>
            <a:endParaRPr lang="es-ES" sz="72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Rectángulo 4"/>
          <p:cNvSpPr/>
          <p:nvPr/>
        </p:nvSpPr>
        <p:spPr>
          <a:xfrm>
            <a:off x="1663249" y="2078489"/>
            <a:ext cx="7248931" cy="2677656"/>
          </a:xfrm>
          <a:prstGeom prst="rect">
            <a:avLst/>
          </a:prstGeom>
        </p:spPr>
        <p:txBody>
          <a:bodyPr wrap="square">
            <a:spAutoFit/>
          </a:bodyPr>
          <a:lstStyle/>
          <a:p>
            <a:pPr algn="just"/>
            <a:r>
              <a:rPr lang="en-US" sz="2400" b="0" i="0" dirty="0" smtClean="0">
                <a:effectLst/>
                <a:latin typeface="Mongolian Baiti" panose="03000500000000000000" pitchFamily="66" charset="0"/>
                <a:cs typeface="Mongolian Baiti" panose="03000500000000000000" pitchFamily="66" charset="0"/>
              </a:rPr>
              <a:t>Virtue originates in your innermost thoughts and desires. It is a pattern of thought and behavior based on high moral standards. Since the Holy Ghost does not dwell in unclean tabernacles, virtue is prerequisite to receiving the Spirit’s guidance. What you choose to think and do when you are alone and you believe no one is watching is a strong measure of your virtue.</a:t>
            </a:r>
            <a:endParaRPr lang="es-MX" sz="2400" dirty="0">
              <a:latin typeface="Mongolian Baiti" panose="03000500000000000000" pitchFamily="66" charset="0"/>
              <a:cs typeface="Mongolian Baiti" panose="03000500000000000000" pitchFamily="66" charset="0"/>
            </a:endParaRPr>
          </a:p>
        </p:txBody>
      </p:sp>
    </p:spTree>
    <p:extLst>
      <p:ext uri="{BB962C8B-B14F-4D97-AF65-F5344CB8AC3E}">
        <p14:creationId xmlns:p14="http://schemas.microsoft.com/office/powerpoint/2010/main" val="1822500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988306" y="580044"/>
            <a:ext cx="6396618" cy="2246769"/>
          </a:xfrm>
          <a:prstGeom prst="rect">
            <a:avLst/>
          </a:prstGeom>
        </p:spPr>
        <p:txBody>
          <a:bodyPr wrap="square">
            <a:spAutoFit/>
          </a:bodyPr>
          <a:lstStyle/>
          <a:p>
            <a:pPr algn="just"/>
            <a:r>
              <a:rPr lang="en-US" sz="2000" b="0" i="0" dirty="0" smtClean="0">
                <a:effectLst/>
                <a:latin typeface="Mongolian Baiti" panose="03000500000000000000" pitchFamily="66" charset="0"/>
                <a:cs typeface="Mongolian Baiti" panose="03000500000000000000" pitchFamily="66" charset="0"/>
              </a:rPr>
              <a:t>Virtuous people are clean and pure spiritually. They focus on righteous, uplifting thoughts and put unworthy thoughts that lead to inappropriate actions out of their minds. They obey God’s commandments and follow the counsel of Church leaders. They pray for the strength to resist temptation and do what is right. They quickly repent of any sins or wrongdoings. They live worthy of a temple recommend.</a:t>
            </a:r>
            <a:endParaRPr lang="es-MX" sz="2000" dirty="0">
              <a:latin typeface="Mongolian Baiti" panose="03000500000000000000" pitchFamily="66" charset="0"/>
              <a:cs typeface="Mongolian Baiti" panose="03000500000000000000" pitchFamily="66" charset="0"/>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729" y="3097216"/>
            <a:ext cx="4410276" cy="3303450"/>
          </a:xfrm>
          <a:prstGeom prst="rect">
            <a:avLst/>
          </a:prstGeom>
        </p:spPr>
      </p:pic>
    </p:spTree>
    <p:extLst>
      <p:ext uri="{BB962C8B-B14F-4D97-AF65-F5344CB8AC3E}">
        <p14:creationId xmlns:p14="http://schemas.microsoft.com/office/powerpoint/2010/main" val="1890252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01768" y="1577563"/>
            <a:ext cx="6649793" cy="3170099"/>
          </a:xfrm>
          <a:prstGeom prst="rect">
            <a:avLst/>
          </a:prstGeom>
        </p:spPr>
        <p:txBody>
          <a:bodyPr wrap="square">
            <a:spAutoFit/>
          </a:bodyPr>
          <a:lstStyle/>
          <a:p>
            <a:pPr algn="just"/>
            <a:r>
              <a:rPr lang="en-US" sz="2000" b="0" i="0" dirty="0" smtClean="0">
                <a:effectLst/>
                <a:latin typeface="Mongolian Baiti" panose="03000500000000000000" pitchFamily="66" charset="0"/>
                <a:cs typeface="Mongolian Baiti" panose="03000500000000000000" pitchFamily="66" charset="0"/>
              </a:rPr>
              <a:t>Your mind is like a stage in a theater; in the theater of your mind, however, only one actor can be on stage at a time. If the stage is left bare, thoughts of darkness and sin often enter the stage to tempt. But these thoughts have no power if the stage of your mind is occupied by wholesome thoughts, such as a memorized hymn or verse of scripture that you can call upon in a moment of temptation. By controlling the stage of your mind, you can successfully resist persistent urges to yield to temptation and indulge in sin. You can become pure and virtuous.</a:t>
            </a:r>
            <a:endParaRPr lang="es-MX" sz="2000" dirty="0">
              <a:latin typeface="Mongolian Baiti" panose="03000500000000000000" pitchFamily="66" charset="0"/>
              <a:cs typeface="Mongolian Baiti" panose="03000500000000000000" pitchFamily="66" charset="0"/>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8240" y="2240924"/>
            <a:ext cx="4088438" cy="4088438"/>
          </a:xfrm>
          <a:prstGeom prst="rect">
            <a:avLst/>
          </a:prstGeom>
        </p:spPr>
      </p:pic>
    </p:spTree>
    <p:extLst>
      <p:ext uri="{BB962C8B-B14F-4D97-AF65-F5344CB8AC3E}">
        <p14:creationId xmlns:p14="http://schemas.microsoft.com/office/powerpoint/2010/main" val="1910472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mc:AlternateContent xmlns:mc="http://schemas.openxmlformats.org/markup-compatibility/2006">
        <mc:Choice xmlns:v="urn:schemas-microsoft-com:vml" Requires="v">
          <p:control spid="1030" name="ShockwaveFlash1" r:id="rId2" imgW="9439200" imgH="5549760"/>
        </mc:Choice>
        <mc:Fallback>
          <p:control name="ShockwaveFlash1" r:id="rId2" imgW="9439200" imgH="5549760">
            <p:pic>
              <p:nvPicPr>
                <p:cNvPr id="4" name="ShockwaveFlash1"/>
                <p:cNvPicPr>
                  <a:picLocks/>
                </p:cNvPicPr>
                <p:nvPr/>
              </p:nvPicPr>
              <p:blipFill>
                <a:blip r:embed="rId4"/>
                <a:stretch>
                  <a:fillRect/>
                </a:stretch>
              </p:blipFill>
              <p:spPr>
                <a:xfrm>
                  <a:off x="1352282" y="643943"/>
                  <a:ext cx="9440281" cy="5550481"/>
                </a:xfrm>
                <a:prstGeom prst="rect">
                  <a:avLst/>
                </a:prstGeom>
              </p:spPr>
            </p:pic>
          </p:control>
        </mc:Fallback>
      </mc:AlternateContent>
    </p:controls>
    <p:extLst>
      <p:ext uri="{BB962C8B-B14F-4D97-AF65-F5344CB8AC3E}">
        <p14:creationId xmlns:p14="http://schemas.microsoft.com/office/powerpoint/2010/main" val="3810971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Estela de condensación">
  <a:themeElements>
    <a:clrScheme name="Estela de condensación">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Estela de condensación">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tela de condensación">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TM04033937[[fn=Estela de condensación]]</Template>
  <TotalTime>11</TotalTime>
  <Words>259</Words>
  <Application>Microsoft Office PowerPoint</Application>
  <PresentationFormat>Panorámica</PresentationFormat>
  <Paragraphs>4</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Century Gothic</vt:lpstr>
      <vt:lpstr>Mongolian Baiti</vt:lpstr>
      <vt:lpstr>Estela de condensación</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Marielny Lobo</dc:creator>
  <cp:lastModifiedBy>Marielny Lobo</cp:lastModifiedBy>
  <cp:revision>5</cp:revision>
  <dcterms:created xsi:type="dcterms:W3CDTF">2017-08-22T15:17:25Z</dcterms:created>
  <dcterms:modified xsi:type="dcterms:W3CDTF">2017-08-25T23:25:10Z</dcterms:modified>
</cp:coreProperties>
</file>