
<file path=[Content_Types].xml><?xml version="1.0" encoding="utf-8"?>
<Types xmlns="http://schemas.openxmlformats.org/package/2006/content-types">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sldIdLst>
    <p:sldId id="256" r:id="rId2"/>
    <p:sldId id="259" r:id="rId3"/>
    <p:sldId id="257" r:id="rId4"/>
    <p:sldId id="258"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12E085E-8300-469F-BC0B-39249E997126}" type="datetimeFigureOut">
              <a:rPr lang="es-MX" smtClean="0"/>
              <a:t>29/08/2017</a:t>
            </a:fld>
            <a:endParaRPr lang="es-MX"/>
          </a:p>
        </p:txBody>
      </p:sp>
      <p:sp>
        <p:nvSpPr>
          <p:cNvPr id="5" name="Footer Placeholder 4"/>
          <p:cNvSpPr>
            <a:spLocks noGrp="1"/>
          </p:cNvSpPr>
          <p:nvPr>
            <p:ph type="ftr" sz="quarter" idx="11"/>
          </p:nvPr>
        </p:nvSpPr>
        <p:spPr/>
        <p:txBody>
          <a:bodyPr/>
          <a:lstStyle/>
          <a:p>
            <a:endParaRPr lang="es-MX"/>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50FC918-A38D-489D-8D61-7CFD36916F56}" type="slidenum">
              <a:rPr lang="es-MX" smtClean="0"/>
              <a:t>‹Nº›</a:t>
            </a:fld>
            <a:endParaRPr lang="es-MX"/>
          </a:p>
        </p:txBody>
      </p:sp>
    </p:spTree>
    <p:extLst>
      <p:ext uri="{BB962C8B-B14F-4D97-AF65-F5344CB8AC3E}">
        <p14:creationId xmlns:p14="http://schemas.microsoft.com/office/powerpoint/2010/main" val="2533903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12E085E-8300-469F-BC0B-39249E997126}" type="datetimeFigureOut">
              <a:rPr lang="es-MX" smtClean="0"/>
              <a:t>29/08/2017</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50FC918-A38D-489D-8D61-7CFD36916F56}" type="slidenum">
              <a:rPr lang="es-MX" smtClean="0"/>
              <a:t>‹Nº›</a:t>
            </a:fld>
            <a:endParaRPr lang="es-MX"/>
          </a:p>
        </p:txBody>
      </p:sp>
    </p:spTree>
    <p:extLst>
      <p:ext uri="{BB962C8B-B14F-4D97-AF65-F5344CB8AC3E}">
        <p14:creationId xmlns:p14="http://schemas.microsoft.com/office/powerpoint/2010/main" val="2961593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12E085E-8300-469F-BC0B-39249E997126}" type="datetimeFigureOut">
              <a:rPr lang="es-MX" smtClean="0"/>
              <a:t>29/08/2017</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50FC918-A38D-489D-8D61-7CFD36916F56}" type="slidenum">
              <a:rPr lang="es-MX" smtClean="0"/>
              <a:t>‹Nº›</a:t>
            </a:fld>
            <a:endParaRPr lang="es-MX"/>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69766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12E085E-8300-469F-BC0B-39249E997126}" type="datetimeFigureOut">
              <a:rPr lang="es-MX" smtClean="0"/>
              <a:t>29/08/2017</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50FC918-A38D-489D-8D61-7CFD36916F56}" type="slidenum">
              <a:rPr lang="es-MX" smtClean="0"/>
              <a:t>‹Nº›</a:t>
            </a:fld>
            <a:endParaRPr lang="es-MX"/>
          </a:p>
        </p:txBody>
      </p:sp>
    </p:spTree>
    <p:extLst>
      <p:ext uri="{BB962C8B-B14F-4D97-AF65-F5344CB8AC3E}">
        <p14:creationId xmlns:p14="http://schemas.microsoft.com/office/powerpoint/2010/main" val="4202015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12E085E-8300-469F-BC0B-39249E997126}" type="datetimeFigureOut">
              <a:rPr lang="es-MX" smtClean="0"/>
              <a:t>29/08/2017</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50FC918-A38D-489D-8D61-7CFD36916F56}" type="slidenum">
              <a:rPr lang="es-MX" smtClean="0"/>
              <a:t>‹Nº›</a:t>
            </a:fld>
            <a:endParaRPr lang="es-MX"/>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278560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12E085E-8300-469F-BC0B-39249E997126}" type="datetimeFigureOut">
              <a:rPr lang="es-MX" smtClean="0"/>
              <a:t>29/08/2017</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50FC918-A38D-489D-8D61-7CFD36916F56}" type="slidenum">
              <a:rPr lang="es-MX" smtClean="0"/>
              <a:t>‹Nº›</a:t>
            </a:fld>
            <a:endParaRPr lang="es-MX"/>
          </a:p>
        </p:txBody>
      </p:sp>
    </p:spTree>
    <p:extLst>
      <p:ext uri="{BB962C8B-B14F-4D97-AF65-F5344CB8AC3E}">
        <p14:creationId xmlns:p14="http://schemas.microsoft.com/office/powerpoint/2010/main" val="2773132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12E085E-8300-469F-BC0B-39249E997126}" type="datetimeFigureOut">
              <a:rPr lang="es-MX" smtClean="0"/>
              <a:t>29/08/2017</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50FC918-A38D-489D-8D61-7CFD36916F56}" type="slidenum">
              <a:rPr lang="es-MX" smtClean="0"/>
              <a:t>‹Nº›</a:t>
            </a:fld>
            <a:endParaRPr lang="es-MX"/>
          </a:p>
        </p:txBody>
      </p:sp>
    </p:spTree>
    <p:extLst>
      <p:ext uri="{BB962C8B-B14F-4D97-AF65-F5344CB8AC3E}">
        <p14:creationId xmlns:p14="http://schemas.microsoft.com/office/powerpoint/2010/main" val="257978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12E085E-8300-469F-BC0B-39249E997126}" type="datetimeFigureOut">
              <a:rPr lang="es-MX" smtClean="0"/>
              <a:t>29/08/2017</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50FC918-A38D-489D-8D61-7CFD36916F56}" type="slidenum">
              <a:rPr lang="es-MX" smtClean="0"/>
              <a:t>‹Nº›</a:t>
            </a:fld>
            <a:endParaRPr lang="es-MX"/>
          </a:p>
        </p:txBody>
      </p:sp>
    </p:spTree>
    <p:extLst>
      <p:ext uri="{BB962C8B-B14F-4D97-AF65-F5344CB8AC3E}">
        <p14:creationId xmlns:p14="http://schemas.microsoft.com/office/powerpoint/2010/main" val="507011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12E085E-8300-469F-BC0B-39249E997126}" type="datetimeFigureOut">
              <a:rPr lang="es-MX" smtClean="0"/>
              <a:t>29/08/2017</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50FC918-A38D-489D-8D61-7CFD36916F56}" type="slidenum">
              <a:rPr lang="es-MX" smtClean="0"/>
              <a:t>‹Nº›</a:t>
            </a:fld>
            <a:endParaRPr lang="es-MX"/>
          </a:p>
        </p:txBody>
      </p:sp>
    </p:spTree>
    <p:extLst>
      <p:ext uri="{BB962C8B-B14F-4D97-AF65-F5344CB8AC3E}">
        <p14:creationId xmlns:p14="http://schemas.microsoft.com/office/powerpoint/2010/main" val="2883513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12E085E-8300-469F-BC0B-39249E997126}" type="datetimeFigureOut">
              <a:rPr lang="es-MX" smtClean="0"/>
              <a:t>29/08/2017</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50FC918-A38D-489D-8D61-7CFD36916F56}" type="slidenum">
              <a:rPr lang="es-MX" smtClean="0"/>
              <a:t>‹Nº›</a:t>
            </a:fld>
            <a:endParaRPr lang="es-MX"/>
          </a:p>
        </p:txBody>
      </p:sp>
    </p:spTree>
    <p:extLst>
      <p:ext uri="{BB962C8B-B14F-4D97-AF65-F5344CB8AC3E}">
        <p14:creationId xmlns:p14="http://schemas.microsoft.com/office/powerpoint/2010/main" val="1273330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12E085E-8300-469F-BC0B-39249E997126}" type="datetimeFigureOut">
              <a:rPr lang="es-MX" smtClean="0"/>
              <a:t>29/08/2017</a:t>
            </a:fld>
            <a:endParaRPr lang="es-MX"/>
          </a:p>
        </p:txBody>
      </p:sp>
      <p:sp>
        <p:nvSpPr>
          <p:cNvPr id="6" name="Footer Placeholder 5"/>
          <p:cNvSpPr>
            <a:spLocks noGrp="1"/>
          </p:cNvSpPr>
          <p:nvPr>
            <p:ph type="ftr" sz="quarter" idx="11"/>
          </p:nvPr>
        </p:nvSpPr>
        <p:spPr/>
        <p:txBody>
          <a:bodyPr/>
          <a:lstStyle/>
          <a:p>
            <a:endParaRPr lang="es-MX"/>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50FC918-A38D-489D-8D61-7CFD36916F56}" type="slidenum">
              <a:rPr lang="es-MX" smtClean="0"/>
              <a:t>‹Nº›</a:t>
            </a:fld>
            <a:endParaRPr lang="es-MX"/>
          </a:p>
        </p:txBody>
      </p:sp>
    </p:spTree>
    <p:extLst>
      <p:ext uri="{BB962C8B-B14F-4D97-AF65-F5344CB8AC3E}">
        <p14:creationId xmlns:p14="http://schemas.microsoft.com/office/powerpoint/2010/main" val="263967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12E085E-8300-469F-BC0B-39249E997126}" type="datetimeFigureOut">
              <a:rPr lang="es-MX" smtClean="0"/>
              <a:t>29/08/2017</a:t>
            </a:fld>
            <a:endParaRPr lang="es-MX"/>
          </a:p>
        </p:txBody>
      </p:sp>
      <p:sp>
        <p:nvSpPr>
          <p:cNvPr id="8" name="Footer Placeholder 7"/>
          <p:cNvSpPr>
            <a:spLocks noGrp="1"/>
          </p:cNvSpPr>
          <p:nvPr>
            <p:ph type="ftr" sz="quarter" idx="11"/>
          </p:nvPr>
        </p:nvSpPr>
        <p:spPr/>
        <p:txBody>
          <a:bodyPr/>
          <a:lstStyle/>
          <a:p>
            <a:endParaRPr lang="es-MX"/>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50FC918-A38D-489D-8D61-7CFD36916F56}" type="slidenum">
              <a:rPr lang="es-MX" smtClean="0"/>
              <a:t>‹Nº›</a:t>
            </a:fld>
            <a:endParaRPr lang="es-MX"/>
          </a:p>
        </p:txBody>
      </p:sp>
    </p:spTree>
    <p:extLst>
      <p:ext uri="{BB962C8B-B14F-4D97-AF65-F5344CB8AC3E}">
        <p14:creationId xmlns:p14="http://schemas.microsoft.com/office/powerpoint/2010/main" val="557534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12E085E-8300-469F-BC0B-39249E997126}" type="datetimeFigureOut">
              <a:rPr lang="es-MX" smtClean="0"/>
              <a:t>29/08/2017</a:t>
            </a:fld>
            <a:endParaRPr lang="es-MX"/>
          </a:p>
        </p:txBody>
      </p:sp>
      <p:sp>
        <p:nvSpPr>
          <p:cNvPr id="4" name="Footer Placeholder 3"/>
          <p:cNvSpPr>
            <a:spLocks noGrp="1"/>
          </p:cNvSpPr>
          <p:nvPr>
            <p:ph type="ftr" sz="quarter" idx="11"/>
          </p:nvPr>
        </p:nvSpPr>
        <p:spPr/>
        <p:txBody>
          <a:bodyPr/>
          <a:lstStyle/>
          <a:p>
            <a:endParaRPr lang="es-MX"/>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50FC918-A38D-489D-8D61-7CFD36916F56}" type="slidenum">
              <a:rPr lang="es-MX" smtClean="0"/>
              <a:t>‹Nº›</a:t>
            </a:fld>
            <a:endParaRPr lang="es-MX"/>
          </a:p>
        </p:txBody>
      </p:sp>
    </p:spTree>
    <p:extLst>
      <p:ext uri="{BB962C8B-B14F-4D97-AF65-F5344CB8AC3E}">
        <p14:creationId xmlns:p14="http://schemas.microsoft.com/office/powerpoint/2010/main" val="168606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E085E-8300-469F-BC0B-39249E997126}" type="datetimeFigureOut">
              <a:rPr lang="es-MX" smtClean="0"/>
              <a:t>29/08/2017</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50FC918-A38D-489D-8D61-7CFD36916F56}" type="slidenum">
              <a:rPr lang="es-MX" smtClean="0"/>
              <a:t>‹Nº›</a:t>
            </a:fld>
            <a:endParaRPr lang="es-MX"/>
          </a:p>
        </p:txBody>
      </p:sp>
    </p:spTree>
    <p:extLst>
      <p:ext uri="{BB962C8B-B14F-4D97-AF65-F5344CB8AC3E}">
        <p14:creationId xmlns:p14="http://schemas.microsoft.com/office/powerpoint/2010/main" val="2416205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12E085E-8300-469F-BC0B-39249E997126}" type="datetimeFigureOut">
              <a:rPr lang="es-MX" smtClean="0"/>
              <a:t>29/08/2017</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50FC918-A38D-489D-8D61-7CFD36916F56}" type="slidenum">
              <a:rPr lang="es-MX" smtClean="0"/>
              <a:t>‹Nº›</a:t>
            </a:fld>
            <a:endParaRPr lang="es-MX"/>
          </a:p>
        </p:txBody>
      </p:sp>
    </p:spTree>
    <p:extLst>
      <p:ext uri="{BB962C8B-B14F-4D97-AF65-F5344CB8AC3E}">
        <p14:creationId xmlns:p14="http://schemas.microsoft.com/office/powerpoint/2010/main" val="4222109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12E085E-8300-469F-BC0B-39249E997126}" type="datetimeFigureOut">
              <a:rPr lang="es-MX" smtClean="0"/>
              <a:t>29/08/2017</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50FC918-A38D-489D-8D61-7CFD36916F56}" type="slidenum">
              <a:rPr lang="es-MX" smtClean="0"/>
              <a:t>‹Nº›</a:t>
            </a:fld>
            <a:endParaRPr lang="es-MX"/>
          </a:p>
        </p:txBody>
      </p:sp>
    </p:spTree>
    <p:extLst>
      <p:ext uri="{BB962C8B-B14F-4D97-AF65-F5344CB8AC3E}">
        <p14:creationId xmlns:p14="http://schemas.microsoft.com/office/powerpoint/2010/main" val="2957983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12E085E-8300-469F-BC0B-39249E997126}" type="datetimeFigureOut">
              <a:rPr lang="es-MX" smtClean="0"/>
              <a:t>29/08/2017</a:t>
            </a:fld>
            <a:endParaRPr lang="es-MX"/>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50FC918-A38D-489D-8D61-7CFD36916F56}" type="slidenum">
              <a:rPr lang="es-MX" smtClean="0"/>
              <a:t>‹Nº›</a:t>
            </a:fld>
            <a:endParaRPr lang="es-MX"/>
          </a:p>
        </p:txBody>
      </p:sp>
    </p:spTree>
    <p:extLst>
      <p:ext uri="{BB962C8B-B14F-4D97-AF65-F5344CB8AC3E}">
        <p14:creationId xmlns:p14="http://schemas.microsoft.com/office/powerpoint/2010/main" val="4191210887"/>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5" r:id="rId13"/>
    <p:sldLayoutId id="2147483826" r:id="rId14"/>
    <p:sldLayoutId id="2147483827" r:id="rId15"/>
    <p:sldLayoutId id="2147483828"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hyperlink" Target="https://www.lds.org/scriptures/dc-testament/dc/58.27?lang=eng#2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384171" y="352924"/>
            <a:ext cx="5378396" cy="144655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8800" b="1" cap="none" spc="0" dirty="0" err="1" smtClean="0">
                <a:ln/>
                <a:solidFill>
                  <a:schemeClr val="accent3"/>
                </a:solidFill>
                <a:effectLst/>
              </a:rPr>
              <a:t>Diligence</a:t>
            </a:r>
            <a:endParaRPr lang="es-ES" sz="8800" b="1" cap="none" spc="0" dirty="0">
              <a:ln/>
              <a:solidFill>
                <a:schemeClr val="accent3"/>
              </a:solidFill>
              <a:effectLst/>
            </a:endParaRPr>
          </a:p>
        </p:txBody>
      </p:sp>
      <p:sp>
        <p:nvSpPr>
          <p:cNvPr id="7" name="Rectángulo 6"/>
          <p:cNvSpPr/>
          <p:nvPr/>
        </p:nvSpPr>
        <p:spPr>
          <a:xfrm>
            <a:off x="948744" y="1901350"/>
            <a:ext cx="5864180" cy="2308324"/>
          </a:xfrm>
          <a:prstGeom prst="rect">
            <a:avLst/>
          </a:prstGeom>
        </p:spPr>
        <p:txBody>
          <a:bodyPr wrap="square">
            <a:spAutoFit/>
          </a:bodyPr>
          <a:lstStyle/>
          <a:p>
            <a:pPr algn="just"/>
            <a:r>
              <a:rPr lang="en-US" sz="2400" dirty="0" smtClean="0">
                <a:latin typeface="Copperplate Gothic Bold" panose="020E0705020206020404" pitchFamily="34" charset="0"/>
              </a:rPr>
              <a:t>Diligence is steady, consistent, earnest, and energetic effort in doing the Lord’s work. The Lord expects you to work diligently—persistently and with great effort and care. </a:t>
            </a:r>
            <a:endParaRPr lang="es-MX" sz="2400" dirty="0">
              <a:latin typeface="Copperplate Gothic Bold" panose="020E0705020206020404" pitchFamily="34" charset="0"/>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4343" y="2235494"/>
            <a:ext cx="2893454" cy="3948359"/>
          </a:xfrm>
          <a:prstGeom prst="rect">
            <a:avLst/>
          </a:prstGeom>
        </p:spPr>
      </p:pic>
    </p:spTree>
    <p:extLst>
      <p:ext uri="{BB962C8B-B14F-4D97-AF65-F5344CB8AC3E}">
        <p14:creationId xmlns:p14="http://schemas.microsoft.com/office/powerpoint/2010/main" val="553951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352540" y="835777"/>
            <a:ext cx="9315719" cy="1938992"/>
          </a:xfrm>
          <a:prstGeom prst="rect">
            <a:avLst/>
          </a:prstGeom>
        </p:spPr>
        <p:txBody>
          <a:bodyPr wrap="square">
            <a:spAutoFit/>
          </a:bodyPr>
          <a:lstStyle/>
          <a:p>
            <a:pPr algn="just"/>
            <a:r>
              <a:rPr lang="en-US" sz="2400" dirty="0">
                <a:latin typeface="Copperplate Gothic Bold" panose="020E0705020206020404" pitchFamily="34" charset="0"/>
              </a:rPr>
              <a:t>A diligent missionary works effectively and efficiently. Diligence in missionary work is an expression of your love for the Lord and His work. When you are diligent, you find joy and satisfaction in your work.</a:t>
            </a:r>
            <a:endParaRPr lang="es-MX" sz="2400" dirty="0">
              <a:latin typeface="Copperplate Gothic Bold" panose="020E0705020206020404" pitchFamily="34" charset="0"/>
            </a:endParaRP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0120" y="2942973"/>
            <a:ext cx="4957069" cy="3240684"/>
          </a:xfrm>
          <a:prstGeom prst="rect">
            <a:avLst/>
          </a:prstGeom>
        </p:spPr>
      </p:pic>
    </p:spTree>
    <p:extLst>
      <p:ext uri="{BB962C8B-B14F-4D97-AF65-F5344CB8AC3E}">
        <p14:creationId xmlns:p14="http://schemas.microsoft.com/office/powerpoint/2010/main" val="1991627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017690" y="365596"/>
            <a:ext cx="8736169" cy="2246769"/>
          </a:xfrm>
          <a:prstGeom prst="rect">
            <a:avLst/>
          </a:prstGeom>
        </p:spPr>
        <p:txBody>
          <a:bodyPr wrap="square">
            <a:spAutoFit/>
          </a:bodyPr>
          <a:lstStyle/>
          <a:p>
            <a:pPr algn="just"/>
            <a:r>
              <a:rPr lang="en-US" sz="2000" b="0" i="0" dirty="0" smtClean="0">
                <a:effectLst/>
                <a:latin typeface="Copperplate Gothic Bold" panose="020E0705020206020404" pitchFamily="34" charset="0"/>
              </a:rPr>
              <a:t>Do many good things of your own free will (see </a:t>
            </a:r>
            <a:r>
              <a:rPr lang="en-US" sz="2000" b="0" i="0" u="none" strike="noStrike" dirty="0" smtClean="0">
                <a:effectLst/>
                <a:latin typeface="Copperplate Gothic Bold" panose="020E0705020206020404" pitchFamily="34" charset="0"/>
                <a:hlinkClick r:id="rId4"/>
              </a:rPr>
              <a:t>D&amp;C 58:27</a:t>
            </a:r>
            <a:r>
              <a:rPr lang="en-US" sz="2000" b="0" i="0" dirty="0" smtClean="0">
                <a:effectLst/>
                <a:latin typeface="Copperplate Gothic Bold" panose="020E0705020206020404" pitchFamily="34" charset="0"/>
              </a:rPr>
              <a:t>). Don’t wait for your leaders to tell you what to do. Continue until you have done all you can, even when you are tired. Focus on the most important things and avoid wasting time. Pray for guidance and strength. Plan regularly and effectively. Avoid anything that distracts your thoughts or actions.</a:t>
            </a:r>
            <a:endParaRPr lang="es-MX" sz="2000" dirty="0">
              <a:latin typeface="Copperplate Gothic Bold" panose="020E0705020206020404" pitchFamily="34" charset="0"/>
            </a:endParaRPr>
          </a:p>
        </p:txBody>
      </p:sp>
    </p:spTree>
    <p:controls>
      <mc:AlternateContent xmlns:mc="http://schemas.openxmlformats.org/markup-compatibility/2006">
        <mc:Choice xmlns:v="urn:schemas-microsoft-com:vml" Requires="v">
          <p:control spid="1030" name="ShockwaveFlash1" r:id="rId2" imgW="8088480" imgH="3838680"/>
        </mc:Choice>
        <mc:Fallback>
          <p:control name="ShockwaveFlash1" r:id="rId2" imgW="8088480" imgH="3838680">
            <p:pic>
              <p:nvPicPr>
                <p:cNvPr id="8" name="ShockwaveFlash1"/>
                <p:cNvPicPr>
                  <a:picLocks/>
                </p:cNvPicPr>
                <p:nvPr/>
              </p:nvPicPr>
              <p:blipFill>
                <a:blip r:embed="rId5"/>
                <a:stretch>
                  <a:fillRect/>
                </a:stretch>
              </p:blipFill>
              <p:spPr>
                <a:xfrm>
                  <a:off x="2549525" y="2768600"/>
                  <a:ext cx="8088313" cy="3838575"/>
                </a:xfrm>
                <a:prstGeom prst="rect">
                  <a:avLst/>
                </a:prstGeom>
              </p:spPr>
            </p:pic>
          </p:control>
        </mc:Fallback>
      </mc:AlternateContent>
    </p:controls>
    <p:extLst>
      <p:ext uri="{BB962C8B-B14F-4D97-AF65-F5344CB8AC3E}">
        <p14:creationId xmlns:p14="http://schemas.microsoft.com/office/powerpoint/2010/main" val="780922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206840" y="1133341"/>
            <a:ext cx="7212169" cy="4708981"/>
          </a:xfrm>
          <a:prstGeom prst="rect">
            <a:avLst/>
          </a:prstGeom>
        </p:spPr>
        <p:txBody>
          <a:bodyPr wrap="square">
            <a:spAutoFit/>
          </a:bodyPr>
          <a:lstStyle/>
          <a:p>
            <a:pPr algn="just"/>
            <a:r>
              <a:rPr lang="en-US" sz="2000" dirty="0" smtClean="0">
                <a:latin typeface="Copperplate Gothic Bold" panose="020E0705020206020404" pitchFamily="34" charset="0"/>
              </a:rPr>
              <a:t>“I have often said one of the greatest secrets of missionary work is work! If a missionary works, he will get the Spirit; if he gets the Spirit, he will teach by the Spirit; and if he teaches by the Spirit, he will touch the hearts of the people and he will be happy. There will be no homesickness, no worrying about families, for all time and talents and interests are centered on the work of the ministry. Work, work, work—there is no satisfactory substitute, especially in missionary work.”</a:t>
            </a:r>
          </a:p>
          <a:p>
            <a:pPr algn="just"/>
            <a:endParaRPr lang="en-US" sz="2000" dirty="0" smtClean="0">
              <a:latin typeface="Copperplate Gothic Bold" panose="020E0705020206020404" pitchFamily="34" charset="0"/>
            </a:endParaRPr>
          </a:p>
          <a:p>
            <a:pPr algn="just"/>
            <a:r>
              <a:rPr lang="en-US" sz="2000" dirty="0" smtClean="0">
                <a:latin typeface="Copperplate Gothic Bold" panose="020E0705020206020404" pitchFamily="34" charset="0"/>
              </a:rPr>
              <a:t>–President Ezra Taft Benson</a:t>
            </a:r>
          </a:p>
          <a:p>
            <a:pPr algn="just"/>
            <a:endParaRPr lang="en-US" sz="2000" dirty="0" smtClean="0">
              <a:latin typeface="Copperplate Gothic Bold" panose="020E0705020206020404" pitchFamily="34" charset="0"/>
            </a:endParaRPr>
          </a:p>
          <a:p>
            <a:pPr algn="just"/>
            <a:r>
              <a:rPr lang="en-US" sz="2000" dirty="0" smtClean="0">
                <a:latin typeface="Copperplate Gothic Bold" panose="020E0705020206020404" pitchFamily="34" charset="0"/>
              </a:rPr>
              <a:t>The Teachings of Ezra Taft Benson (1988), 200</a:t>
            </a:r>
            <a:endParaRPr lang="es-MX" sz="2000" dirty="0">
              <a:latin typeface="Copperplate Gothic Bold" panose="020E0705020206020404" pitchFamily="34" charset="0"/>
            </a:endParaRPr>
          </a:p>
        </p:txBody>
      </p:sp>
    </p:spTree>
    <p:extLst>
      <p:ext uri="{BB962C8B-B14F-4D97-AF65-F5344CB8AC3E}">
        <p14:creationId xmlns:p14="http://schemas.microsoft.com/office/powerpoint/2010/main" val="4006194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Roj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54</TotalTime>
  <Words>201</Words>
  <Application>Microsoft Office PowerPoint</Application>
  <PresentationFormat>Panorámica</PresentationFormat>
  <Paragraphs>9</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Century Gothic</vt:lpstr>
      <vt:lpstr>Copperplate Gothic Bold</vt:lpstr>
      <vt:lpstr>Wingdings 3</vt:lpstr>
      <vt:lpstr>Espiral</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Marielny Lobo</dc:creator>
  <cp:lastModifiedBy>Marielny Lobo</cp:lastModifiedBy>
  <cp:revision>6</cp:revision>
  <dcterms:created xsi:type="dcterms:W3CDTF">2017-08-22T16:06:14Z</dcterms:created>
  <dcterms:modified xsi:type="dcterms:W3CDTF">2017-08-29T12:31:25Z</dcterms:modified>
</cp:coreProperties>
</file>