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9" r:id="rId3"/>
    <p:sldId id="257" r:id="rId4"/>
    <p:sldId id="258"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FF7D3977-7BDB-45D3-A13F-E0BFF8AAB80E}" type="datetimeFigureOut">
              <a:rPr lang="es-MX" smtClean="0"/>
              <a:t>25/08/2017</a:t>
            </a:fld>
            <a:endParaRPr lang="es-MX"/>
          </a:p>
        </p:txBody>
      </p:sp>
      <p:sp>
        <p:nvSpPr>
          <p:cNvPr id="5" name="Footer Placeholder 4"/>
          <p:cNvSpPr>
            <a:spLocks noGrp="1"/>
          </p:cNvSpPr>
          <p:nvPr>
            <p:ph type="ftr" sz="quarter" idx="11"/>
          </p:nvPr>
        </p:nvSpPr>
        <p:spPr>
          <a:xfrm>
            <a:off x="1876424" y="5410201"/>
            <a:ext cx="5124886" cy="365125"/>
          </a:xfrm>
        </p:spPr>
        <p:txBody>
          <a:bodyPr/>
          <a:lstStyle/>
          <a:p>
            <a:endParaRPr lang="es-MX"/>
          </a:p>
        </p:txBody>
      </p:sp>
      <p:sp>
        <p:nvSpPr>
          <p:cNvPr id="6" name="Slide Number Placeholder 5"/>
          <p:cNvSpPr>
            <a:spLocks noGrp="1"/>
          </p:cNvSpPr>
          <p:nvPr>
            <p:ph type="sldNum" sz="quarter" idx="12"/>
          </p:nvPr>
        </p:nvSpPr>
        <p:spPr>
          <a:xfrm>
            <a:off x="9896911" y="5410199"/>
            <a:ext cx="771089" cy="365125"/>
          </a:xfrm>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91521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smtClean="0"/>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F7D3977-7BDB-45D3-A13F-E0BFF8AAB80E}"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86918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F7D3977-7BDB-45D3-A13F-E0BFF8AAB80E}"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3080769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F7D3977-7BDB-45D3-A13F-E0BFF8AAB80E}"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9A1D22-83A5-44AB-A1C2-A10434A060F6}" type="slidenum">
              <a:rPr lang="es-MX" smtClean="0"/>
              <a:t>‹Nº›</a:t>
            </a:fld>
            <a:endParaRPr lang="es-MX"/>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66210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F7D3977-7BDB-45D3-A13F-E0BFF8AAB80E}"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1330147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FF7D3977-7BDB-45D3-A13F-E0BFF8AAB80E}" type="datetimeFigureOut">
              <a:rPr lang="es-MX" smtClean="0"/>
              <a:t>25/08/2017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3591636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smtClean="0"/>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FF7D3977-7BDB-45D3-A13F-E0BFF8AAB80E}" type="datetimeFigureOut">
              <a:rPr lang="es-MX" smtClean="0"/>
              <a:t>25/08/2017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2833288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F7D3977-7BDB-45D3-A13F-E0BFF8AAB80E}" type="datetimeFigureOut">
              <a:rPr lang="es-MX" smtClean="0"/>
              <a:t>25/08/2017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677793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F7D3977-7BDB-45D3-A13F-E0BFF8AAB80E}" type="datetimeFigureOut">
              <a:rPr lang="es-MX" smtClean="0"/>
              <a:t>25/08/2017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314918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F7D3977-7BDB-45D3-A13F-E0BFF8AAB80E}" type="datetimeFigureOut">
              <a:rPr lang="es-MX" smtClean="0"/>
              <a:t>25/08/2017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2430268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F7D3977-7BDB-45D3-A13F-E0BFF8AAB80E}" type="datetimeFigureOut">
              <a:rPr lang="es-MX" smtClean="0"/>
              <a:t>25/08/2017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2079246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F7D3977-7BDB-45D3-A13F-E0BFF8AAB80E}"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176145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F7D3977-7BDB-45D3-A13F-E0BFF8AAB80E}" type="datetimeFigureOut">
              <a:rPr lang="es-MX" smtClean="0"/>
              <a:t>25/08/2017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2131193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F7D3977-7BDB-45D3-A13F-E0BFF8AAB80E}" type="datetimeFigureOut">
              <a:rPr lang="es-MX" smtClean="0"/>
              <a:t>25/08/2017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193500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D3977-7BDB-45D3-A13F-E0BFF8AAB80E}" type="datetimeFigureOut">
              <a:rPr lang="es-MX" smtClean="0"/>
              <a:t>25/08/2017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2051427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F7D3977-7BDB-45D3-A13F-E0BFF8AAB80E}"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248080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F7D3977-7BDB-45D3-A13F-E0BFF8AAB80E}" type="datetimeFigureOut">
              <a:rPr lang="es-MX" smtClean="0"/>
              <a:t>25/08/2017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A9A1D22-83A5-44AB-A1C2-A10434A060F6}" type="slidenum">
              <a:rPr lang="es-MX" smtClean="0"/>
              <a:t>‹Nº›</a:t>
            </a:fld>
            <a:endParaRPr lang="es-MX"/>
          </a:p>
        </p:txBody>
      </p:sp>
    </p:spTree>
    <p:extLst>
      <p:ext uri="{BB962C8B-B14F-4D97-AF65-F5344CB8AC3E}">
        <p14:creationId xmlns:p14="http://schemas.microsoft.com/office/powerpoint/2010/main" val="225124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F7D3977-7BDB-45D3-A13F-E0BFF8AAB80E}" type="datetimeFigureOut">
              <a:rPr lang="es-MX" smtClean="0"/>
              <a:t>25/08/2017</a:t>
            </a:fld>
            <a:endParaRPr lang="es-MX"/>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A9A1D22-83A5-44AB-A1C2-A10434A060F6}" type="slidenum">
              <a:rPr lang="es-MX" smtClean="0"/>
              <a:t>‹Nº›</a:t>
            </a:fld>
            <a:endParaRPr lang="es-MX"/>
          </a:p>
        </p:txBody>
      </p:sp>
    </p:spTree>
    <p:extLst>
      <p:ext uri="{BB962C8B-B14F-4D97-AF65-F5344CB8AC3E}">
        <p14:creationId xmlns:p14="http://schemas.microsoft.com/office/powerpoint/2010/main" val="2685438866"/>
      </p:ext>
    </p:extLst>
  </p:cSld>
  <p:clrMap bg1="dk1" tx1="lt1" bg2="dk2" tx2="lt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 id="2147483775" r:id="rId16"/>
    <p:sldLayoutId id="214748377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2.xml"/><Relationship Id="rId1" Type="http://schemas.openxmlformats.org/officeDocument/2006/relationships/vmlDrawing" Target="../drawings/vmlDrawing2.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824151" y="314287"/>
            <a:ext cx="5187639" cy="1446550"/>
          </a:xfrm>
          <a:prstGeom prst="rect">
            <a:avLst/>
          </a:prstGeom>
          <a:noFill/>
        </p:spPr>
        <p:txBody>
          <a:bodyPr wrap="none" lIns="91440" tIns="45720" rIns="91440" bIns="45720">
            <a:spAutoFit/>
          </a:bodyPr>
          <a:lstStyle/>
          <a:p>
            <a:pPr algn="ctr"/>
            <a:r>
              <a:rPr lang="es-ES" sz="8800" b="1" cap="none" spc="0" dirty="0" err="1" smtClean="0">
                <a:ln w="22225">
                  <a:solidFill>
                    <a:schemeClr val="accent2"/>
                  </a:solidFill>
                  <a:prstDash val="solid"/>
                </a:ln>
                <a:effectLst/>
              </a:rPr>
              <a:t>Obedience</a:t>
            </a:r>
            <a:endParaRPr lang="es-ES" sz="8800" b="1" cap="none" spc="0" dirty="0">
              <a:ln w="22225">
                <a:solidFill>
                  <a:schemeClr val="accent2"/>
                </a:solidFill>
                <a:prstDash val="solid"/>
              </a:ln>
              <a:effectLst/>
            </a:endParaRPr>
          </a:p>
        </p:txBody>
      </p:sp>
      <p:sp>
        <p:nvSpPr>
          <p:cNvPr id="5" name="Rectángulo 4"/>
          <p:cNvSpPr/>
          <p:nvPr/>
        </p:nvSpPr>
        <p:spPr>
          <a:xfrm>
            <a:off x="2455570" y="1760837"/>
            <a:ext cx="7924800" cy="1200329"/>
          </a:xfrm>
          <a:prstGeom prst="rect">
            <a:avLst/>
          </a:prstGeom>
        </p:spPr>
        <p:txBody>
          <a:bodyPr wrap="square">
            <a:spAutoFit/>
          </a:bodyPr>
          <a:lstStyle/>
          <a:p>
            <a:pPr algn="just"/>
            <a:r>
              <a:rPr lang="en-US" sz="2400" b="0" i="0" dirty="0" smtClean="0">
                <a:effectLst/>
                <a:latin typeface="Mongolian Baiti" panose="03000500000000000000" pitchFamily="66" charset="0"/>
                <a:cs typeface="Mongolian Baiti" panose="03000500000000000000" pitchFamily="66" charset="0"/>
              </a:rPr>
              <a:t>As a missionary, you are expected to keep the commandments willingly, to obey mission rules, and to follow the counsel of your leaders. </a:t>
            </a:r>
            <a:endParaRPr lang="es-MX" sz="2400" dirty="0">
              <a:latin typeface="Mongolian Baiti" panose="03000500000000000000" pitchFamily="66" charset="0"/>
              <a:cs typeface="Mongolian Baiti" panose="03000500000000000000" pitchFamily="66"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8578" y="2678401"/>
            <a:ext cx="3703212" cy="3785506"/>
          </a:xfrm>
          <a:prstGeom prst="rect">
            <a:avLst/>
          </a:prstGeom>
        </p:spPr>
      </p:pic>
    </p:spTree>
    <p:extLst>
      <p:ext uri="{BB962C8B-B14F-4D97-AF65-F5344CB8AC3E}">
        <p14:creationId xmlns:p14="http://schemas.microsoft.com/office/powerpoint/2010/main" val="1457435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11463" y="2215213"/>
            <a:ext cx="3775725" cy="4109394"/>
          </a:xfrm>
        </p:spPr>
      </p:pic>
      <p:sp>
        <p:nvSpPr>
          <p:cNvPr id="4" name="Rectángulo 3"/>
          <p:cNvSpPr/>
          <p:nvPr/>
        </p:nvSpPr>
        <p:spPr>
          <a:xfrm>
            <a:off x="1657081" y="495161"/>
            <a:ext cx="8942232" cy="1938992"/>
          </a:xfrm>
          <a:prstGeom prst="rect">
            <a:avLst/>
          </a:prstGeom>
        </p:spPr>
        <p:txBody>
          <a:bodyPr wrap="square">
            <a:spAutoFit/>
          </a:bodyPr>
          <a:lstStyle/>
          <a:p>
            <a:pPr algn="just"/>
            <a:r>
              <a:rPr lang="en-US" sz="2400" dirty="0">
                <a:latin typeface="Mongolian Baiti" panose="03000500000000000000" pitchFamily="66" charset="0"/>
                <a:cs typeface="Mongolian Baiti" panose="03000500000000000000" pitchFamily="66" charset="0"/>
              </a:rPr>
              <a:t>Obedience is the first law of heaven. It is an act of faith. You may sometimes be required to do things you do not completely understand. As you obey, you increase in faith, knowledge, wisdom, testimony, protection, and freedom. Strive to be obedient to the Lord, the living prophet, and your mission president.</a:t>
            </a:r>
            <a:endParaRPr lang="es-MX" sz="2400" dirty="0"/>
          </a:p>
        </p:txBody>
      </p:sp>
    </p:spTree>
    <p:extLst>
      <p:ext uri="{BB962C8B-B14F-4D97-AF65-F5344CB8AC3E}">
        <p14:creationId xmlns:p14="http://schemas.microsoft.com/office/powerpoint/2010/main" val="83011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1030" name="ShockwaveFlash1" r:id="rId2" imgW="9672480" imgH="5975280"/>
        </mc:Choice>
        <mc:Fallback>
          <p:control name="ShockwaveFlash1" r:id="rId2" imgW="9672480" imgH="5975280">
            <p:pic>
              <p:nvPicPr>
                <p:cNvPr id="2" name="ShockwaveFlash1"/>
                <p:cNvPicPr>
                  <a:picLocks/>
                </p:cNvPicPr>
                <p:nvPr/>
              </p:nvPicPr>
              <p:blipFill>
                <a:blip r:embed="rId4"/>
                <a:stretch>
                  <a:fillRect/>
                </a:stretch>
              </p:blipFill>
              <p:spPr>
                <a:xfrm>
                  <a:off x="1441964" y="386613"/>
                  <a:ext cx="9672637" cy="5975350"/>
                </a:xfrm>
                <a:prstGeom prst="rect">
                  <a:avLst/>
                </a:prstGeom>
              </p:spPr>
            </p:pic>
          </p:control>
        </mc:Fallback>
      </mc:AlternateContent>
    </p:controls>
    <p:extLst>
      <p:ext uri="{BB962C8B-B14F-4D97-AF65-F5344CB8AC3E}">
        <p14:creationId xmlns:p14="http://schemas.microsoft.com/office/powerpoint/2010/main" val="195457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12382" y="336670"/>
            <a:ext cx="9392991" cy="1938992"/>
          </a:xfrm>
          <a:prstGeom prst="rect">
            <a:avLst/>
          </a:prstGeom>
        </p:spPr>
        <p:txBody>
          <a:bodyPr wrap="square">
            <a:spAutoFit/>
          </a:bodyPr>
          <a:lstStyle/>
          <a:p>
            <a:pPr algn="just" fontAlgn="base"/>
            <a:r>
              <a:rPr lang="en-US" sz="2000" b="0" i="0" dirty="0" smtClean="0">
                <a:effectLst/>
                <a:latin typeface="Mongolian Baiti" panose="03000500000000000000" pitchFamily="66" charset="0"/>
                <a:cs typeface="Mongolian Baiti" panose="03000500000000000000" pitchFamily="66" charset="0"/>
              </a:rPr>
              <a:t>“The discipline contained in daily obedience and clean living and wholesome lives builds an armor around you of protection and safety from the temptations that beset you as you proceed through mortality.”</a:t>
            </a:r>
          </a:p>
          <a:p>
            <a:pPr algn="just" fontAlgn="base"/>
            <a:endParaRPr lang="en-US" sz="2000" b="0" i="0" dirty="0" smtClean="0">
              <a:effectLst/>
              <a:latin typeface="Mongolian Baiti" panose="03000500000000000000" pitchFamily="66" charset="0"/>
              <a:cs typeface="Mongolian Baiti" panose="03000500000000000000" pitchFamily="66" charset="0"/>
            </a:endParaRPr>
          </a:p>
          <a:p>
            <a:pPr algn="just" fontAlgn="base"/>
            <a:r>
              <a:rPr lang="en-US" sz="2000" b="0" i="0" dirty="0" smtClean="0">
                <a:effectLst/>
                <a:latin typeface="Mongolian Baiti" panose="03000500000000000000" pitchFamily="66" charset="0"/>
                <a:cs typeface="Mongolian Baiti" panose="03000500000000000000" pitchFamily="66" charset="0"/>
              </a:rPr>
              <a:t>–Elder L. Tom Perry</a:t>
            </a:r>
          </a:p>
          <a:p>
            <a:pPr algn="just" fontAlgn="base"/>
            <a:r>
              <a:rPr lang="en-US" sz="2000" b="0" i="0" dirty="0" smtClean="0">
                <a:effectLst/>
                <a:latin typeface="Mongolian Baiti" panose="03000500000000000000" pitchFamily="66" charset="0"/>
                <a:cs typeface="Mongolian Baiti" panose="03000500000000000000" pitchFamily="66" charset="0"/>
              </a:rPr>
              <a:t>“Called to Serve,” </a:t>
            </a:r>
            <a:r>
              <a:rPr lang="en-US" sz="2000" b="0" i="1" dirty="0" smtClean="0">
                <a:effectLst/>
                <a:latin typeface="Mongolian Baiti" panose="03000500000000000000" pitchFamily="66" charset="0"/>
                <a:cs typeface="Mongolian Baiti" panose="03000500000000000000" pitchFamily="66" charset="0"/>
              </a:rPr>
              <a:t>Ensign,</a:t>
            </a:r>
            <a:r>
              <a:rPr lang="en-US" sz="2000" b="0" i="0" dirty="0" smtClean="0">
                <a:effectLst/>
                <a:latin typeface="Mongolian Baiti" panose="03000500000000000000" pitchFamily="66" charset="0"/>
                <a:cs typeface="Mongolian Baiti" panose="03000500000000000000" pitchFamily="66" charset="0"/>
              </a:rPr>
              <a:t> May 1991, 39</a:t>
            </a:r>
            <a:endParaRPr lang="en-US" sz="2000" b="0" i="0" dirty="0">
              <a:effectLst/>
              <a:latin typeface="Mongolian Baiti" panose="03000500000000000000" pitchFamily="66" charset="0"/>
              <a:cs typeface="Mongolian Baiti" panose="03000500000000000000" pitchFamily="66" charset="0"/>
            </a:endParaRPr>
          </a:p>
        </p:txBody>
      </p:sp>
    </p:spTree>
    <p:controls>
      <mc:AlternateContent xmlns:mc="http://schemas.openxmlformats.org/markup-compatibility/2006">
        <mc:Choice xmlns:v="urn:schemas-microsoft-com:vml" Requires="v">
          <p:control spid="2053" name="ShockwaveFlash1" r:id="rId2" imgW="9080640" imgH="4070520"/>
        </mc:Choice>
        <mc:Fallback>
          <p:control name="ShockwaveFlash1" r:id="rId2" imgW="9080640" imgH="4070520">
            <p:pic>
              <p:nvPicPr>
                <p:cNvPr id="3" name="ShockwaveFlash1"/>
                <p:cNvPicPr>
                  <a:picLocks/>
                </p:cNvPicPr>
                <p:nvPr/>
              </p:nvPicPr>
              <p:blipFill>
                <a:blip r:embed="rId4"/>
                <a:stretch>
                  <a:fillRect/>
                </a:stretch>
              </p:blipFill>
              <p:spPr>
                <a:xfrm>
                  <a:off x="1725613" y="2562225"/>
                  <a:ext cx="9080500" cy="4070350"/>
                </a:xfrm>
                <a:prstGeom prst="rect">
                  <a:avLst/>
                </a:prstGeom>
              </p:spPr>
            </p:pic>
          </p:control>
        </mc:Fallback>
      </mc:AlternateContent>
    </p:controls>
    <p:extLst>
      <p:ext uri="{BB962C8B-B14F-4D97-AF65-F5344CB8AC3E}">
        <p14:creationId xmlns:p14="http://schemas.microsoft.com/office/powerpoint/2010/main" val="21571447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TM04033919[[fn=Circuito]]</Template>
  <TotalTime>36</TotalTime>
  <Words>132</Words>
  <Application>Microsoft Office PowerPoint</Application>
  <PresentationFormat>Panorámica</PresentationFormat>
  <Paragraphs>7</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Mongolian Baiti</vt:lpstr>
      <vt:lpstr>Trebuchet MS</vt:lpstr>
      <vt:lpstr>Tw Cen MT</vt:lpstr>
      <vt:lpstr>Circuito</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Marielny Lobo</dc:creator>
  <cp:lastModifiedBy>Marielny Lobo</cp:lastModifiedBy>
  <cp:revision>6</cp:revision>
  <dcterms:created xsi:type="dcterms:W3CDTF">2017-08-22T16:22:27Z</dcterms:created>
  <dcterms:modified xsi:type="dcterms:W3CDTF">2017-08-25T19:39:55Z</dcterms:modified>
</cp:coreProperties>
</file>