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ca-ES-valenci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ca-ES-valencia"/>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ca-ES-valencia"/>
          </a:p>
        </p:txBody>
      </p:sp>
      <p:sp>
        <p:nvSpPr>
          <p:cNvPr id="4" name="Date Placeholder 3"/>
          <p:cNvSpPr>
            <a:spLocks noGrp="1"/>
          </p:cNvSpPr>
          <p:nvPr>
            <p:ph type="dt" sz="half" idx="10"/>
          </p:nvPr>
        </p:nvSpPr>
        <p:spPr/>
        <p:txBody>
          <a:bodyPr/>
          <a:lstStyle/>
          <a:p>
            <a:fld id="{52155A2F-2407-477B-BD90-186208C50047}" type="datetimeFigureOut">
              <a:rPr lang="ca-ES-valencia" smtClean="0"/>
              <a:t>19/09/16</a:t>
            </a:fld>
            <a:endParaRPr lang="ca-ES-valencia"/>
          </a:p>
        </p:txBody>
      </p:sp>
      <p:sp>
        <p:nvSpPr>
          <p:cNvPr id="5" name="Footer Placeholder 4"/>
          <p:cNvSpPr>
            <a:spLocks noGrp="1"/>
          </p:cNvSpPr>
          <p:nvPr>
            <p:ph type="ftr" sz="quarter" idx="11"/>
          </p:nvPr>
        </p:nvSpPr>
        <p:spPr/>
        <p:txBody>
          <a:bodyPr/>
          <a:lstStyle/>
          <a:p>
            <a:endParaRPr lang="ca-ES-valencia"/>
          </a:p>
        </p:txBody>
      </p:sp>
      <p:sp>
        <p:nvSpPr>
          <p:cNvPr id="6" name="Slide Number Placeholder 5"/>
          <p:cNvSpPr>
            <a:spLocks noGrp="1"/>
          </p:cNvSpPr>
          <p:nvPr>
            <p:ph type="sldNum" sz="quarter" idx="12"/>
          </p:nvPr>
        </p:nvSpPr>
        <p:spPr/>
        <p:txBody>
          <a:bodyPr/>
          <a:lstStyle/>
          <a:p>
            <a:fld id="{B13DA094-81EF-440C-BBCA-462F13F60361}" type="slidenum">
              <a:rPr lang="ca-ES-valencia" smtClean="0"/>
              <a:t>‹#›</a:t>
            </a:fld>
            <a:endParaRPr lang="ca-ES-valencia"/>
          </a:p>
        </p:txBody>
      </p:sp>
    </p:spTree>
    <p:extLst>
      <p:ext uri="{BB962C8B-B14F-4D97-AF65-F5344CB8AC3E}">
        <p14:creationId xmlns:p14="http://schemas.microsoft.com/office/powerpoint/2010/main" val="24831150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ca-ES-valencia"/>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ca-ES-valencia"/>
          </a:p>
        </p:txBody>
      </p:sp>
      <p:sp>
        <p:nvSpPr>
          <p:cNvPr id="4" name="Date Placeholder 3"/>
          <p:cNvSpPr>
            <a:spLocks noGrp="1"/>
          </p:cNvSpPr>
          <p:nvPr>
            <p:ph type="dt" sz="half" idx="10"/>
          </p:nvPr>
        </p:nvSpPr>
        <p:spPr/>
        <p:txBody>
          <a:bodyPr/>
          <a:lstStyle/>
          <a:p>
            <a:fld id="{52155A2F-2407-477B-BD90-186208C50047}" type="datetimeFigureOut">
              <a:rPr lang="ca-ES-valencia" smtClean="0"/>
              <a:t>19/09/16</a:t>
            </a:fld>
            <a:endParaRPr lang="ca-ES-valencia"/>
          </a:p>
        </p:txBody>
      </p:sp>
      <p:sp>
        <p:nvSpPr>
          <p:cNvPr id="5" name="Footer Placeholder 4"/>
          <p:cNvSpPr>
            <a:spLocks noGrp="1"/>
          </p:cNvSpPr>
          <p:nvPr>
            <p:ph type="ftr" sz="quarter" idx="11"/>
          </p:nvPr>
        </p:nvSpPr>
        <p:spPr/>
        <p:txBody>
          <a:bodyPr/>
          <a:lstStyle/>
          <a:p>
            <a:endParaRPr lang="ca-ES-valencia"/>
          </a:p>
        </p:txBody>
      </p:sp>
      <p:sp>
        <p:nvSpPr>
          <p:cNvPr id="6" name="Slide Number Placeholder 5"/>
          <p:cNvSpPr>
            <a:spLocks noGrp="1"/>
          </p:cNvSpPr>
          <p:nvPr>
            <p:ph type="sldNum" sz="quarter" idx="12"/>
          </p:nvPr>
        </p:nvSpPr>
        <p:spPr/>
        <p:txBody>
          <a:bodyPr/>
          <a:lstStyle/>
          <a:p>
            <a:fld id="{B13DA094-81EF-440C-BBCA-462F13F60361}" type="slidenum">
              <a:rPr lang="ca-ES-valencia" smtClean="0"/>
              <a:t>‹#›</a:t>
            </a:fld>
            <a:endParaRPr lang="ca-ES-valencia"/>
          </a:p>
        </p:txBody>
      </p:sp>
    </p:spTree>
    <p:extLst>
      <p:ext uri="{BB962C8B-B14F-4D97-AF65-F5344CB8AC3E}">
        <p14:creationId xmlns:p14="http://schemas.microsoft.com/office/powerpoint/2010/main" val="3081323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ca-ES-valencia"/>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ca-ES-valencia"/>
          </a:p>
        </p:txBody>
      </p:sp>
      <p:sp>
        <p:nvSpPr>
          <p:cNvPr id="4" name="Date Placeholder 3"/>
          <p:cNvSpPr>
            <a:spLocks noGrp="1"/>
          </p:cNvSpPr>
          <p:nvPr>
            <p:ph type="dt" sz="half" idx="10"/>
          </p:nvPr>
        </p:nvSpPr>
        <p:spPr/>
        <p:txBody>
          <a:bodyPr/>
          <a:lstStyle/>
          <a:p>
            <a:fld id="{52155A2F-2407-477B-BD90-186208C50047}" type="datetimeFigureOut">
              <a:rPr lang="ca-ES-valencia" smtClean="0"/>
              <a:t>19/09/16</a:t>
            </a:fld>
            <a:endParaRPr lang="ca-ES-valencia"/>
          </a:p>
        </p:txBody>
      </p:sp>
      <p:sp>
        <p:nvSpPr>
          <p:cNvPr id="5" name="Footer Placeholder 4"/>
          <p:cNvSpPr>
            <a:spLocks noGrp="1"/>
          </p:cNvSpPr>
          <p:nvPr>
            <p:ph type="ftr" sz="quarter" idx="11"/>
          </p:nvPr>
        </p:nvSpPr>
        <p:spPr/>
        <p:txBody>
          <a:bodyPr/>
          <a:lstStyle/>
          <a:p>
            <a:endParaRPr lang="ca-ES-valencia"/>
          </a:p>
        </p:txBody>
      </p:sp>
      <p:sp>
        <p:nvSpPr>
          <p:cNvPr id="6" name="Slide Number Placeholder 5"/>
          <p:cNvSpPr>
            <a:spLocks noGrp="1"/>
          </p:cNvSpPr>
          <p:nvPr>
            <p:ph type="sldNum" sz="quarter" idx="12"/>
          </p:nvPr>
        </p:nvSpPr>
        <p:spPr/>
        <p:txBody>
          <a:bodyPr/>
          <a:lstStyle/>
          <a:p>
            <a:fld id="{B13DA094-81EF-440C-BBCA-462F13F60361}" type="slidenum">
              <a:rPr lang="ca-ES-valencia" smtClean="0"/>
              <a:t>‹#›</a:t>
            </a:fld>
            <a:endParaRPr lang="ca-ES-valencia"/>
          </a:p>
        </p:txBody>
      </p:sp>
    </p:spTree>
    <p:extLst>
      <p:ext uri="{BB962C8B-B14F-4D97-AF65-F5344CB8AC3E}">
        <p14:creationId xmlns:p14="http://schemas.microsoft.com/office/powerpoint/2010/main" val="29487781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ca-ES-valencia"/>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ca-ES-valencia"/>
          </a:p>
        </p:txBody>
      </p:sp>
      <p:sp>
        <p:nvSpPr>
          <p:cNvPr id="4" name="Date Placeholder 3"/>
          <p:cNvSpPr>
            <a:spLocks noGrp="1"/>
          </p:cNvSpPr>
          <p:nvPr>
            <p:ph type="dt" sz="half" idx="10"/>
          </p:nvPr>
        </p:nvSpPr>
        <p:spPr/>
        <p:txBody>
          <a:bodyPr/>
          <a:lstStyle/>
          <a:p>
            <a:fld id="{52155A2F-2407-477B-BD90-186208C50047}" type="datetimeFigureOut">
              <a:rPr lang="ca-ES-valencia" smtClean="0"/>
              <a:t>19/09/16</a:t>
            </a:fld>
            <a:endParaRPr lang="ca-ES-valencia"/>
          </a:p>
        </p:txBody>
      </p:sp>
      <p:sp>
        <p:nvSpPr>
          <p:cNvPr id="5" name="Footer Placeholder 4"/>
          <p:cNvSpPr>
            <a:spLocks noGrp="1"/>
          </p:cNvSpPr>
          <p:nvPr>
            <p:ph type="ftr" sz="quarter" idx="11"/>
          </p:nvPr>
        </p:nvSpPr>
        <p:spPr/>
        <p:txBody>
          <a:bodyPr/>
          <a:lstStyle/>
          <a:p>
            <a:endParaRPr lang="ca-ES-valencia"/>
          </a:p>
        </p:txBody>
      </p:sp>
      <p:sp>
        <p:nvSpPr>
          <p:cNvPr id="6" name="Slide Number Placeholder 5"/>
          <p:cNvSpPr>
            <a:spLocks noGrp="1"/>
          </p:cNvSpPr>
          <p:nvPr>
            <p:ph type="sldNum" sz="quarter" idx="12"/>
          </p:nvPr>
        </p:nvSpPr>
        <p:spPr/>
        <p:txBody>
          <a:bodyPr/>
          <a:lstStyle/>
          <a:p>
            <a:fld id="{B13DA094-81EF-440C-BBCA-462F13F60361}" type="slidenum">
              <a:rPr lang="ca-ES-valencia" smtClean="0"/>
              <a:t>‹#›</a:t>
            </a:fld>
            <a:endParaRPr lang="ca-ES-valencia"/>
          </a:p>
        </p:txBody>
      </p:sp>
    </p:spTree>
    <p:extLst>
      <p:ext uri="{BB962C8B-B14F-4D97-AF65-F5344CB8AC3E}">
        <p14:creationId xmlns:p14="http://schemas.microsoft.com/office/powerpoint/2010/main" val="41438197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ca-ES-valencia"/>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2155A2F-2407-477B-BD90-186208C50047}" type="datetimeFigureOut">
              <a:rPr lang="ca-ES-valencia" smtClean="0"/>
              <a:t>19/09/16</a:t>
            </a:fld>
            <a:endParaRPr lang="ca-ES-valencia"/>
          </a:p>
        </p:txBody>
      </p:sp>
      <p:sp>
        <p:nvSpPr>
          <p:cNvPr id="5" name="Footer Placeholder 4"/>
          <p:cNvSpPr>
            <a:spLocks noGrp="1"/>
          </p:cNvSpPr>
          <p:nvPr>
            <p:ph type="ftr" sz="quarter" idx="11"/>
          </p:nvPr>
        </p:nvSpPr>
        <p:spPr/>
        <p:txBody>
          <a:bodyPr/>
          <a:lstStyle/>
          <a:p>
            <a:endParaRPr lang="ca-ES-valencia"/>
          </a:p>
        </p:txBody>
      </p:sp>
      <p:sp>
        <p:nvSpPr>
          <p:cNvPr id="6" name="Slide Number Placeholder 5"/>
          <p:cNvSpPr>
            <a:spLocks noGrp="1"/>
          </p:cNvSpPr>
          <p:nvPr>
            <p:ph type="sldNum" sz="quarter" idx="12"/>
          </p:nvPr>
        </p:nvSpPr>
        <p:spPr/>
        <p:txBody>
          <a:bodyPr/>
          <a:lstStyle/>
          <a:p>
            <a:fld id="{B13DA094-81EF-440C-BBCA-462F13F60361}" type="slidenum">
              <a:rPr lang="ca-ES-valencia" smtClean="0"/>
              <a:t>‹#›</a:t>
            </a:fld>
            <a:endParaRPr lang="ca-ES-valencia"/>
          </a:p>
        </p:txBody>
      </p:sp>
    </p:spTree>
    <p:extLst>
      <p:ext uri="{BB962C8B-B14F-4D97-AF65-F5344CB8AC3E}">
        <p14:creationId xmlns:p14="http://schemas.microsoft.com/office/powerpoint/2010/main" val="27393367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ca-ES-valencia"/>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ca-ES-valencia"/>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ca-ES-valencia"/>
          </a:p>
        </p:txBody>
      </p:sp>
      <p:sp>
        <p:nvSpPr>
          <p:cNvPr id="5" name="Date Placeholder 4"/>
          <p:cNvSpPr>
            <a:spLocks noGrp="1"/>
          </p:cNvSpPr>
          <p:nvPr>
            <p:ph type="dt" sz="half" idx="10"/>
          </p:nvPr>
        </p:nvSpPr>
        <p:spPr/>
        <p:txBody>
          <a:bodyPr/>
          <a:lstStyle/>
          <a:p>
            <a:fld id="{52155A2F-2407-477B-BD90-186208C50047}" type="datetimeFigureOut">
              <a:rPr lang="ca-ES-valencia" smtClean="0"/>
              <a:t>19/09/16</a:t>
            </a:fld>
            <a:endParaRPr lang="ca-ES-valencia"/>
          </a:p>
        </p:txBody>
      </p:sp>
      <p:sp>
        <p:nvSpPr>
          <p:cNvPr id="6" name="Footer Placeholder 5"/>
          <p:cNvSpPr>
            <a:spLocks noGrp="1"/>
          </p:cNvSpPr>
          <p:nvPr>
            <p:ph type="ftr" sz="quarter" idx="11"/>
          </p:nvPr>
        </p:nvSpPr>
        <p:spPr/>
        <p:txBody>
          <a:bodyPr/>
          <a:lstStyle/>
          <a:p>
            <a:endParaRPr lang="ca-ES-valencia"/>
          </a:p>
        </p:txBody>
      </p:sp>
      <p:sp>
        <p:nvSpPr>
          <p:cNvPr id="7" name="Slide Number Placeholder 6"/>
          <p:cNvSpPr>
            <a:spLocks noGrp="1"/>
          </p:cNvSpPr>
          <p:nvPr>
            <p:ph type="sldNum" sz="quarter" idx="12"/>
          </p:nvPr>
        </p:nvSpPr>
        <p:spPr/>
        <p:txBody>
          <a:bodyPr/>
          <a:lstStyle/>
          <a:p>
            <a:fld id="{B13DA094-81EF-440C-BBCA-462F13F60361}" type="slidenum">
              <a:rPr lang="ca-ES-valencia" smtClean="0"/>
              <a:t>‹#›</a:t>
            </a:fld>
            <a:endParaRPr lang="ca-ES-valencia"/>
          </a:p>
        </p:txBody>
      </p:sp>
    </p:spTree>
    <p:extLst>
      <p:ext uri="{BB962C8B-B14F-4D97-AF65-F5344CB8AC3E}">
        <p14:creationId xmlns:p14="http://schemas.microsoft.com/office/powerpoint/2010/main" val="7772800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ca-ES-valencia"/>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ca-ES-valencia"/>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ca-ES-valencia"/>
          </a:p>
        </p:txBody>
      </p:sp>
      <p:sp>
        <p:nvSpPr>
          <p:cNvPr id="7" name="Date Placeholder 6"/>
          <p:cNvSpPr>
            <a:spLocks noGrp="1"/>
          </p:cNvSpPr>
          <p:nvPr>
            <p:ph type="dt" sz="half" idx="10"/>
          </p:nvPr>
        </p:nvSpPr>
        <p:spPr/>
        <p:txBody>
          <a:bodyPr/>
          <a:lstStyle/>
          <a:p>
            <a:fld id="{52155A2F-2407-477B-BD90-186208C50047}" type="datetimeFigureOut">
              <a:rPr lang="ca-ES-valencia" smtClean="0"/>
              <a:t>19/09/16</a:t>
            </a:fld>
            <a:endParaRPr lang="ca-ES-valencia"/>
          </a:p>
        </p:txBody>
      </p:sp>
      <p:sp>
        <p:nvSpPr>
          <p:cNvPr id="8" name="Footer Placeholder 7"/>
          <p:cNvSpPr>
            <a:spLocks noGrp="1"/>
          </p:cNvSpPr>
          <p:nvPr>
            <p:ph type="ftr" sz="quarter" idx="11"/>
          </p:nvPr>
        </p:nvSpPr>
        <p:spPr/>
        <p:txBody>
          <a:bodyPr/>
          <a:lstStyle/>
          <a:p>
            <a:endParaRPr lang="ca-ES-valencia"/>
          </a:p>
        </p:txBody>
      </p:sp>
      <p:sp>
        <p:nvSpPr>
          <p:cNvPr id="9" name="Slide Number Placeholder 8"/>
          <p:cNvSpPr>
            <a:spLocks noGrp="1"/>
          </p:cNvSpPr>
          <p:nvPr>
            <p:ph type="sldNum" sz="quarter" idx="12"/>
          </p:nvPr>
        </p:nvSpPr>
        <p:spPr/>
        <p:txBody>
          <a:bodyPr/>
          <a:lstStyle/>
          <a:p>
            <a:fld id="{B13DA094-81EF-440C-BBCA-462F13F60361}" type="slidenum">
              <a:rPr lang="ca-ES-valencia" smtClean="0"/>
              <a:t>‹#›</a:t>
            </a:fld>
            <a:endParaRPr lang="ca-ES-valencia"/>
          </a:p>
        </p:txBody>
      </p:sp>
    </p:spTree>
    <p:extLst>
      <p:ext uri="{BB962C8B-B14F-4D97-AF65-F5344CB8AC3E}">
        <p14:creationId xmlns:p14="http://schemas.microsoft.com/office/powerpoint/2010/main" val="13628655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ca-ES-valencia"/>
          </a:p>
        </p:txBody>
      </p:sp>
      <p:sp>
        <p:nvSpPr>
          <p:cNvPr id="3" name="Date Placeholder 2"/>
          <p:cNvSpPr>
            <a:spLocks noGrp="1"/>
          </p:cNvSpPr>
          <p:nvPr>
            <p:ph type="dt" sz="half" idx="10"/>
          </p:nvPr>
        </p:nvSpPr>
        <p:spPr/>
        <p:txBody>
          <a:bodyPr/>
          <a:lstStyle/>
          <a:p>
            <a:fld id="{52155A2F-2407-477B-BD90-186208C50047}" type="datetimeFigureOut">
              <a:rPr lang="ca-ES-valencia" smtClean="0"/>
              <a:t>19/09/16</a:t>
            </a:fld>
            <a:endParaRPr lang="ca-ES-valencia"/>
          </a:p>
        </p:txBody>
      </p:sp>
      <p:sp>
        <p:nvSpPr>
          <p:cNvPr id="4" name="Footer Placeholder 3"/>
          <p:cNvSpPr>
            <a:spLocks noGrp="1"/>
          </p:cNvSpPr>
          <p:nvPr>
            <p:ph type="ftr" sz="quarter" idx="11"/>
          </p:nvPr>
        </p:nvSpPr>
        <p:spPr/>
        <p:txBody>
          <a:bodyPr/>
          <a:lstStyle/>
          <a:p>
            <a:endParaRPr lang="ca-ES-valencia"/>
          </a:p>
        </p:txBody>
      </p:sp>
      <p:sp>
        <p:nvSpPr>
          <p:cNvPr id="5" name="Slide Number Placeholder 4"/>
          <p:cNvSpPr>
            <a:spLocks noGrp="1"/>
          </p:cNvSpPr>
          <p:nvPr>
            <p:ph type="sldNum" sz="quarter" idx="12"/>
          </p:nvPr>
        </p:nvSpPr>
        <p:spPr/>
        <p:txBody>
          <a:bodyPr/>
          <a:lstStyle/>
          <a:p>
            <a:fld id="{B13DA094-81EF-440C-BBCA-462F13F60361}" type="slidenum">
              <a:rPr lang="ca-ES-valencia" smtClean="0"/>
              <a:t>‹#›</a:t>
            </a:fld>
            <a:endParaRPr lang="ca-ES-valencia"/>
          </a:p>
        </p:txBody>
      </p:sp>
    </p:spTree>
    <p:extLst>
      <p:ext uri="{BB962C8B-B14F-4D97-AF65-F5344CB8AC3E}">
        <p14:creationId xmlns:p14="http://schemas.microsoft.com/office/powerpoint/2010/main" val="15631987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155A2F-2407-477B-BD90-186208C50047}" type="datetimeFigureOut">
              <a:rPr lang="ca-ES-valencia" smtClean="0"/>
              <a:t>19/09/16</a:t>
            </a:fld>
            <a:endParaRPr lang="ca-ES-valencia"/>
          </a:p>
        </p:txBody>
      </p:sp>
      <p:sp>
        <p:nvSpPr>
          <p:cNvPr id="3" name="Footer Placeholder 2"/>
          <p:cNvSpPr>
            <a:spLocks noGrp="1"/>
          </p:cNvSpPr>
          <p:nvPr>
            <p:ph type="ftr" sz="quarter" idx="11"/>
          </p:nvPr>
        </p:nvSpPr>
        <p:spPr/>
        <p:txBody>
          <a:bodyPr/>
          <a:lstStyle/>
          <a:p>
            <a:endParaRPr lang="ca-ES-valencia"/>
          </a:p>
        </p:txBody>
      </p:sp>
      <p:sp>
        <p:nvSpPr>
          <p:cNvPr id="4" name="Slide Number Placeholder 3"/>
          <p:cNvSpPr>
            <a:spLocks noGrp="1"/>
          </p:cNvSpPr>
          <p:nvPr>
            <p:ph type="sldNum" sz="quarter" idx="12"/>
          </p:nvPr>
        </p:nvSpPr>
        <p:spPr/>
        <p:txBody>
          <a:bodyPr/>
          <a:lstStyle/>
          <a:p>
            <a:fld id="{B13DA094-81EF-440C-BBCA-462F13F60361}" type="slidenum">
              <a:rPr lang="ca-ES-valencia" smtClean="0"/>
              <a:t>‹#›</a:t>
            </a:fld>
            <a:endParaRPr lang="ca-ES-valencia"/>
          </a:p>
        </p:txBody>
      </p:sp>
    </p:spTree>
    <p:extLst>
      <p:ext uri="{BB962C8B-B14F-4D97-AF65-F5344CB8AC3E}">
        <p14:creationId xmlns:p14="http://schemas.microsoft.com/office/powerpoint/2010/main" val="23767523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ca-ES-valencia"/>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ca-ES-valenci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2155A2F-2407-477B-BD90-186208C50047}" type="datetimeFigureOut">
              <a:rPr lang="ca-ES-valencia" smtClean="0"/>
              <a:t>19/09/16</a:t>
            </a:fld>
            <a:endParaRPr lang="ca-ES-valencia"/>
          </a:p>
        </p:txBody>
      </p:sp>
      <p:sp>
        <p:nvSpPr>
          <p:cNvPr id="6" name="Footer Placeholder 5"/>
          <p:cNvSpPr>
            <a:spLocks noGrp="1"/>
          </p:cNvSpPr>
          <p:nvPr>
            <p:ph type="ftr" sz="quarter" idx="11"/>
          </p:nvPr>
        </p:nvSpPr>
        <p:spPr/>
        <p:txBody>
          <a:bodyPr/>
          <a:lstStyle/>
          <a:p>
            <a:endParaRPr lang="ca-ES-valencia"/>
          </a:p>
        </p:txBody>
      </p:sp>
      <p:sp>
        <p:nvSpPr>
          <p:cNvPr id="7" name="Slide Number Placeholder 6"/>
          <p:cNvSpPr>
            <a:spLocks noGrp="1"/>
          </p:cNvSpPr>
          <p:nvPr>
            <p:ph type="sldNum" sz="quarter" idx="12"/>
          </p:nvPr>
        </p:nvSpPr>
        <p:spPr/>
        <p:txBody>
          <a:bodyPr/>
          <a:lstStyle/>
          <a:p>
            <a:fld id="{B13DA094-81EF-440C-BBCA-462F13F60361}" type="slidenum">
              <a:rPr lang="ca-ES-valencia" smtClean="0"/>
              <a:t>‹#›</a:t>
            </a:fld>
            <a:endParaRPr lang="ca-ES-valencia"/>
          </a:p>
        </p:txBody>
      </p:sp>
    </p:spTree>
    <p:extLst>
      <p:ext uri="{BB962C8B-B14F-4D97-AF65-F5344CB8AC3E}">
        <p14:creationId xmlns:p14="http://schemas.microsoft.com/office/powerpoint/2010/main" val="37161558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ca-ES-valencia"/>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a-ES-valenci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2155A2F-2407-477B-BD90-186208C50047}" type="datetimeFigureOut">
              <a:rPr lang="ca-ES-valencia" smtClean="0"/>
              <a:t>19/09/16</a:t>
            </a:fld>
            <a:endParaRPr lang="ca-ES-valencia"/>
          </a:p>
        </p:txBody>
      </p:sp>
      <p:sp>
        <p:nvSpPr>
          <p:cNvPr id="6" name="Footer Placeholder 5"/>
          <p:cNvSpPr>
            <a:spLocks noGrp="1"/>
          </p:cNvSpPr>
          <p:nvPr>
            <p:ph type="ftr" sz="quarter" idx="11"/>
          </p:nvPr>
        </p:nvSpPr>
        <p:spPr/>
        <p:txBody>
          <a:bodyPr/>
          <a:lstStyle/>
          <a:p>
            <a:endParaRPr lang="ca-ES-valencia"/>
          </a:p>
        </p:txBody>
      </p:sp>
      <p:sp>
        <p:nvSpPr>
          <p:cNvPr id="7" name="Slide Number Placeholder 6"/>
          <p:cNvSpPr>
            <a:spLocks noGrp="1"/>
          </p:cNvSpPr>
          <p:nvPr>
            <p:ph type="sldNum" sz="quarter" idx="12"/>
          </p:nvPr>
        </p:nvSpPr>
        <p:spPr/>
        <p:txBody>
          <a:bodyPr/>
          <a:lstStyle/>
          <a:p>
            <a:fld id="{B13DA094-81EF-440C-BBCA-462F13F60361}" type="slidenum">
              <a:rPr lang="ca-ES-valencia" smtClean="0"/>
              <a:t>‹#›</a:t>
            </a:fld>
            <a:endParaRPr lang="ca-ES-valencia"/>
          </a:p>
        </p:txBody>
      </p:sp>
    </p:spTree>
    <p:extLst>
      <p:ext uri="{BB962C8B-B14F-4D97-AF65-F5344CB8AC3E}">
        <p14:creationId xmlns:p14="http://schemas.microsoft.com/office/powerpoint/2010/main" val="3396582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ca-ES-valencia"/>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ca-ES-valencia"/>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155A2F-2407-477B-BD90-186208C50047}" type="datetimeFigureOut">
              <a:rPr lang="ca-ES-valencia" smtClean="0"/>
              <a:t>19/09/16</a:t>
            </a:fld>
            <a:endParaRPr lang="ca-ES-valencia"/>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a-ES-valencia"/>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3DA094-81EF-440C-BBCA-462F13F60361}" type="slidenum">
              <a:rPr lang="ca-ES-valencia" smtClean="0"/>
              <a:t>‹#›</a:t>
            </a:fld>
            <a:endParaRPr lang="ca-ES-valencia"/>
          </a:p>
        </p:txBody>
      </p:sp>
    </p:spTree>
    <p:extLst>
      <p:ext uri="{BB962C8B-B14F-4D97-AF65-F5344CB8AC3E}">
        <p14:creationId xmlns:p14="http://schemas.microsoft.com/office/powerpoint/2010/main" val="23508073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a-ES-valenci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mormon.org/beliefs/joseph-smith" TargetMode="Externa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hyperlink" Target="https://www.lds.org/scriptures/ot/dan/2.44-45?lang=eng#43"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esultado de imagen para fondos claros para power poin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1404730" y="128450"/>
            <a:ext cx="9144000" cy="2387600"/>
          </a:xfrm>
        </p:spPr>
        <p:txBody>
          <a:bodyPr>
            <a:normAutofit fontScale="90000"/>
          </a:bodyPr>
          <a:lstStyle/>
          <a:p>
            <a:r>
              <a:rPr lang="en-US" dirty="0"/>
              <a:t>Chapter 2: An Ensign to the Nations, a Light to the World</a:t>
            </a:r>
            <a:br>
              <a:rPr lang="en-US" dirty="0"/>
            </a:br>
            <a:endParaRPr lang="ca-ES-valencia" dirty="0"/>
          </a:p>
        </p:txBody>
      </p:sp>
      <p:sp>
        <p:nvSpPr>
          <p:cNvPr id="3" name="Subtitle 2"/>
          <p:cNvSpPr>
            <a:spLocks noGrp="1"/>
          </p:cNvSpPr>
          <p:nvPr>
            <p:ph type="subTitle" idx="1"/>
          </p:nvPr>
        </p:nvSpPr>
        <p:spPr>
          <a:xfrm>
            <a:off x="1245704" y="2329830"/>
            <a:ext cx="9144000" cy="1221753"/>
          </a:xfrm>
        </p:spPr>
        <p:txBody>
          <a:bodyPr>
            <a:normAutofit/>
          </a:bodyPr>
          <a:lstStyle/>
          <a:p>
            <a:r>
              <a:rPr lang="en-US" sz="2600" dirty="0"/>
              <a:t>“This is a season to be strong. It is a time to move forward without hesitation, knowing well the meaning, the breadth, and the importance of our mission.”</a:t>
            </a:r>
            <a:endParaRPr lang="ca-ES-valencia" sz="2600" dirty="0"/>
          </a:p>
        </p:txBody>
      </p:sp>
    </p:spTree>
    <p:extLst>
      <p:ext uri="{BB962C8B-B14F-4D97-AF65-F5344CB8AC3E}">
        <p14:creationId xmlns:p14="http://schemas.microsoft.com/office/powerpoint/2010/main" val="395739476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esultado de imagen para fondos claros para power poin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pPr algn="ctr"/>
            <a:r>
              <a:rPr lang="en-US" dirty="0"/>
              <a:t>From the Life of Gordon B. Hinckley</a:t>
            </a:r>
            <a:br>
              <a:rPr lang="en-US" dirty="0"/>
            </a:br>
            <a:endParaRPr lang="ca-ES-valencia" dirty="0"/>
          </a:p>
        </p:txBody>
      </p:sp>
      <p:sp>
        <p:nvSpPr>
          <p:cNvPr id="3" name="Content Placeholder 2"/>
          <p:cNvSpPr>
            <a:spLocks noGrp="1"/>
          </p:cNvSpPr>
          <p:nvPr>
            <p:ph idx="1"/>
          </p:nvPr>
        </p:nvSpPr>
        <p:spPr>
          <a:xfrm>
            <a:off x="838200" y="1278973"/>
            <a:ext cx="10515600" cy="2150027"/>
          </a:xfrm>
        </p:spPr>
        <p:txBody>
          <a:bodyPr/>
          <a:lstStyle/>
          <a:p>
            <a:pPr algn="ctr"/>
            <a:r>
              <a:rPr lang="en-US" dirty="0"/>
              <a:t>“I believe and testify that it is the mission of this Church to stand as an ensign to the nations and a light to the world. We have had placed upon us a great, all-encompassing mandate from which we cannot shrink nor turn aside. We accept that mandate and are determined to fulfill it, and with the help of God we shall do it.”</a:t>
            </a:r>
            <a:endParaRPr lang="ca-ES-valencia" dirty="0"/>
          </a:p>
        </p:txBody>
      </p:sp>
      <p:pic>
        <p:nvPicPr>
          <p:cNvPr id="5122" name="Picture 2" descr="Salt Lake Templ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01251" y="3429000"/>
            <a:ext cx="2047236" cy="3267221"/>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3498574" y="4174003"/>
            <a:ext cx="6096000" cy="646331"/>
          </a:xfrm>
          <a:prstGeom prst="rect">
            <a:avLst/>
          </a:prstGeom>
        </p:spPr>
        <p:txBody>
          <a:bodyPr>
            <a:spAutoFit/>
          </a:bodyPr>
          <a:lstStyle/>
          <a:p>
            <a:pPr algn="ctr"/>
            <a:r>
              <a:rPr lang="en-US" b="1" i="0" dirty="0">
                <a:solidFill>
                  <a:srgbClr val="333333"/>
                </a:solidFill>
                <a:effectLst/>
                <a:latin typeface="Open Sans"/>
              </a:rPr>
              <a:t>“It is the mission of this Church to stand as an ensign to the nations and a light to the world.”</a:t>
            </a:r>
            <a:endParaRPr lang="ca-ES-valencia" b="1" dirty="0"/>
          </a:p>
        </p:txBody>
      </p:sp>
    </p:spTree>
    <p:extLst>
      <p:ext uri="{BB962C8B-B14F-4D97-AF65-F5344CB8AC3E}">
        <p14:creationId xmlns:p14="http://schemas.microsoft.com/office/powerpoint/2010/main" val="258074991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esultado de imagen para fondos claros para power poin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4416"/>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838200" y="815699"/>
            <a:ext cx="10515600" cy="1325563"/>
          </a:xfrm>
        </p:spPr>
        <p:txBody>
          <a:bodyPr>
            <a:normAutofit fontScale="90000"/>
          </a:bodyPr>
          <a:lstStyle/>
          <a:p>
            <a:pPr algn="ctr" fontAlgn="base"/>
            <a:r>
              <a:rPr lang="en-US" dirty="0"/>
              <a:t>Like the stone in Daniel’s vision, the Church is rolling forth to fill the whole earth.</a:t>
            </a:r>
            <a:br>
              <a:rPr lang="en-US" dirty="0"/>
            </a:br>
            <a:br>
              <a:rPr lang="en-US" dirty="0"/>
            </a:br>
            <a:endParaRPr lang="ca-ES-valencia" dirty="0"/>
          </a:p>
        </p:txBody>
      </p:sp>
      <p:sp>
        <p:nvSpPr>
          <p:cNvPr id="3" name="Content Placeholder 2"/>
          <p:cNvSpPr>
            <a:spLocks noGrp="1"/>
          </p:cNvSpPr>
          <p:nvPr>
            <p:ph idx="1"/>
          </p:nvPr>
        </p:nvSpPr>
        <p:spPr>
          <a:xfrm>
            <a:off x="838200" y="1825625"/>
            <a:ext cx="10515600" cy="2110271"/>
          </a:xfrm>
        </p:spPr>
        <p:txBody>
          <a:bodyPr/>
          <a:lstStyle/>
          <a:p>
            <a:pPr marL="0" indent="0" algn="ctr">
              <a:buNone/>
            </a:pPr>
            <a:r>
              <a:rPr lang="en-US" dirty="0"/>
              <a:t>This Church began with the humble prayer of the boy </a:t>
            </a:r>
            <a:r>
              <a:rPr lang="en-US" dirty="0">
                <a:hlinkClick r:id="rId3"/>
              </a:rPr>
              <a:t>Joseph Smith</a:t>
            </a:r>
            <a:r>
              <a:rPr lang="en-US" dirty="0"/>
              <a:t> in the grove of his father’s farm. From that remarkable experience, which we call the First Vision, has grown this work. … It is the very personification of Daniel’s vision of a stone cut out of the mountain without hands rolling forth to fill the whole earth </a:t>
            </a:r>
            <a:endParaRPr lang="ca-ES-valencia" dirty="0"/>
          </a:p>
        </p:txBody>
      </p:sp>
      <p:sp>
        <p:nvSpPr>
          <p:cNvPr id="5" name="Rectangle 4"/>
          <p:cNvSpPr/>
          <p:nvPr/>
        </p:nvSpPr>
        <p:spPr>
          <a:xfrm>
            <a:off x="4792598" y="4017711"/>
            <a:ext cx="2606804" cy="523220"/>
          </a:xfrm>
          <a:prstGeom prst="rect">
            <a:avLst/>
          </a:prstGeom>
        </p:spPr>
        <p:txBody>
          <a:bodyPr wrap="none">
            <a:spAutoFit/>
          </a:bodyPr>
          <a:lstStyle/>
          <a:p>
            <a:pPr algn="ctr"/>
            <a:r>
              <a:rPr lang="ca-ES-valencia" sz="2800" b="0" i="0" u="none" strike="noStrike" dirty="0">
                <a:solidFill>
                  <a:srgbClr val="0091BC"/>
                </a:solidFill>
                <a:effectLst/>
                <a:latin typeface="Open Sans"/>
                <a:hlinkClick r:id="rId4"/>
              </a:rPr>
              <a:t>Daniel 2:44–45</a:t>
            </a:r>
            <a:endParaRPr lang="ca-ES-valencia" sz="2800" dirty="0"/>
          </a:p>
        </p:txBody>
      </p:sp>
      <p:sp>
        <p:nvSpPr>
          <p:cNvPr id="6" name="Rectangle 5"/>
          <p:cNvSpPr/>
          <p:nvPr/>
        </p:nvSpPr>
        <p:spPr>
          <a:xfrm>
            <a:off x="3048000" y="4772824"/>
            <a:ext cx="6096000" cy="646331"/>
          </a:xfrm>
          <a:prstGeom prst="rect">
            <a:avLst/>
          </a:prstGeom>
        </p:spPr>
        <p:txBody>
          <a:bodyPr>
            <a:spAutoFit/>
          </a:bodyPr>
          <a:lstStyle/>
          <a:p>
            <a:pPr algn="ctr"/>
            <a:r>
              <a:rPr lang="en-US" b="1" i="0" dirty="0">
                <a:solidFill>
                  <a:srgbClr val="333333"/>
                </a:solidFill>
                <a:effectLst/>
                <a:latin typeface="Open Sans"/>
              </a:rPr>
              <a:t>And this is only the beginning. This work will continue to grow and prosper and move across the earth.</a:t>
            </a:r>
            <a:endParaRPr lang="ca-ES-valencia" b="1" dirty="0"/>
          </a:p>
        </p:txBody>
      </p:sp>
      <p:sp>
        <p:nvSpPr>
          <p:cNvPr id="7" name="Rectangle 6"/>
          <p:cNvSpPr/>
          <p:nvPr/>
        </p:nvSpPr>
        <p:spPr>
          <a:xfrm>
            <a:off x="2849218" y="5837620"/>
            <a:ext cx="6096000" cy="646331"/>
          </a:xfrm>
          <a:prstGeom prst="rect">
            <a:avLst/>
          </a:prstGeom>
        </p:spPr>
        <p:txBody>
          <a:bodyPr>
            <a:spAutoFit/>
          </a:bodyPr>
          <a:lstStyle/>
          <a:p>
            <a:pPr algn="ctr"/>
            <a:r>
              <a:rPr lang="en-US" b="0" i="0" dirty="0">
                <a:solidFill>
                  <a:srgbClr val="333333"/>
                </a:solidFill>
                <a:effectLst/>
                <a:highlight>
                  <a:srgbClr val="FFFF00"/>
                </a:highlight>
                <a:latin typeface="Open Sans"/>
              </a:rPr>
              <a:t>what are your feelings as you consider the growth of the Church from 1830 to the present day?</a:t>
            </a:r>
            <a:endParaRPr lang="ca-ES-valencia" dirty="0">
              <a:highlight>
                <a:srgbClr val="FFFF00"/>
              </a:highlight>
            </a:endParaRPr>
          </a:p>
        </p:txBody>
      </p:sp>
    </p:spTree>
    <p:extLst>
      <p:ext uri="{BB962C8B-B14F-4D97-AF65-F5344CB8AC3E}">
        <p14:creationId xmlns:p14="http://schemas.microsoft.com/office/powerpoint/2010/main" val="243087005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esultado de imagen para fondos claros para power poin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838200" y="500062"/>
            <a:ext cx="10515600" cy="1325563"/>
          </a:xfrm>
        </p:spPr>
        <p:txBody>
          <a:bodyPr>
            <a:normAutofit fontScale="90000"/>
          </a:bodyPr>
          <a:lstStyle/>
          <a:p>
            <a:pPr algn="ctr"/>
            <a:r>
              <a:rPr lang="en-US" dirty="0"/>
              <a:t>Early Church leaders had a prophetic view of the destiny of the Lord’s work.</a:t>
            </a:r>
            <a:br>
              <a:rPr lang="en-US" dirty="0"/>
            </a:br>
            <a:endParaRPr lang="ca-ES-valencia" dirty="0"/>
          </a:p>
        </p:txBody>
      </p:sp>
      <p:sp>
        <p:nvSpPr>
          <p:cNvPr id="3" name="Content Placeholder 2"/>
          <p:cNvSpPr>
            <a:spLocks noGrp="1"/>
          </p:cNvSpPr>
          <p:nvPr>
            <p:ph idx="1"/>
          </p:nvPr>
        </p:nvSpPr>
        <p:spPr>
          <a:xfrm>
            <a:off x="969065" y="1825625"/>
            <a:ext cx="10253870" cy="3591339"/>
          </a:xfrm>
        </p:spPr>
        <p:txBody>
          <a:bodyPr>
            <a:normAutofit fontScale="92500" lnSpcReduction="20000"/>
          </a:bodyPr>
          <a:lstStyle/>
          <a:p>
            <a:pPr marL="0" indent="0" algn="ctr">
              <a:buNone/>
            </a:pPr>
            <a:r>
              <a:rPr lang="en-US" dirty="0"/>
              <a:t>I marvel at the foresight of that little group. It was both audacious and bold. It was almost unbelievable. Here they were, almost a thousand miles [1,600 kilometers] from the nearest settlement to the east and almost eight hundred miles [1,300 kilometers] from the Pacific Coast. They were in an untried climate. The soil was different from that of the black loam of Illinois and Iowa, where they had most recently lived. They had never raised a crop here. They had never experienced a winter. They had not built a structure of any kind. These prophets, dressed in old, travel-worn clothes, standing in boots they had worn for more than a thousand miles from Nauvoo to this valley, spoke of a millennial vision. They spoke out of a prophetic view of the marvelous destiny of this cause. They came down from the peak that day and went to work to bring reality to their dream.</a:t>
            </a:r>
            <a:endParaRPr lang="ca-ES-valencia" dirty="0"/>
          </a:p>
        </p:txBody>
      </p:sp>
      <p:sp>
        <p:nvSpPr>
          <p:cNvPr id="5" name="Rectangle 4"/>
          <p:cNvSpPr/>
          <p:nvPr/>
        </p:nvSpPr>
        <p:spPr>
          <a:xfrm>
            <a:off x="2756452" y="5814316"/>
            <a:ext cx="6096000" cy="646331"/>
          </a:xfrm>
          <a:prstGeom prst="rect">
            <a:avLst/>
          </a:prstGeom>
        </p:spPr>
        <p:txBody>
          <a:bodyPr>
            <a:spAutoFit/>
          </a:bodyPr>
          <a:lstStyle/>
          <a:p>
            <a:pPr algn="ctr"/>
            <a:r>
              <a:rPr lang="en-US" b="0" i="0" dirty="0">
                <a:solidFill>
                  <a:srgbClr val="333333"/>
                </a:solidFill>
                <a:effectLst/>
                <a:highlight>
                  <a:srgbClr val="FFFF00"/>
                </a:highlight>
                <a:latin typeface="Open Sans"/>
              </a:rPr>
              <a:t>How have we benefited from the prophetic vision of early Church leaders? </a:t>
            </a:r>
            <a:endParaRPr lang="ca-ES-valencia" dirty="0">
              <a:highlight>
                <a:srgbClr val="FFFF00"/>
              </a:highlight>
            </a:endParaRPr>
          </a:p>
        </p:txBody>
      </p:sp>
    </p:spTree>
    <p:extLst>
      <p:ext uri="{BB962C8B-B14F-4D97-AF65-F5344CB8AC3E}">
        <p14:creationId xmlns:p14="http://schemas.microsoft.com/office/powerpoint/2010/main" val="427274780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esultado de imagen para fondos claros para power poin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838200" y="500062"/>
            <a:ext cx="10515600" cy="1325563"/>
          </a:xfrm>
        </p:spPr>
        <p:txBody>
          <a:bodyPr>
            <a:normAutofit fontScale="90000"/>
          </a:bodyPr>
          <a:lstStyle/>
          <a:p>
            <a:pPr algn="ctr"/>
            <a:r>
              <a:rPr lang="en-US" dirty="0"/>
              <a:t>We must never lose sight of the divine destiny of God’s work and the part we play in it.</a:t>
            </a:r>
            <a:br>
              <a:rPr lang="en-US" dirty="0"/>
            </a:br>
            <a:endParaRPr lang="ca-ES-valencia" dirty="0"/>
          </a:p>
        </p:txBody>
      </p:sp>
      <p:sp>
        <p:nvSpPr>
          <p:cNvPr id="3" name="Content Placeholder 2"/>
          <p:cNvSpPr>
            <a:spLocks noGrp="1"/>
          </p:cNvSpPr>
          <p:nvPr>
            <p:ph idx="1"/>
          </p:nvPr>
        </p:nvSpPr>
        <p:spPr>
          <a:xfrm>
            <a:off x="838200" y="1825625"/>
            <a:ext cx="10515600" cy="3130688"/>
          </a:xfrm>
        </p:spPr>
        <p:txBody>
          <a:bodyPr>
            <a:normAutofit lnSpcReduction="10000"/>
          </a:bodyPr>
          <a:lstStyle/>
          <a:p>
            <a:pPr marL="0" indent="0" algn="ctr">
              <a:buNone/>
            </a:pPr>
            <a:r>
              <a:rPr lang="en-US" dirty="0"/>
              <a:t>Sometimes in our day, as we walk our narrow paths and fill our little niches of responsibility, we lose sight of the grand picture. When I was a small boy, draft horses were common. An important part of the harness was the bridle. On the bridle were blinders, one on each side. They were so placed that the horse could see only straight ahead and not to either side. They were designed to keep him from becoming frightened or distracted and to keep his attention on the road at his feet.</a:t>
            </a:r>
            <a:endParaRPr lang="ca-ES-valencia" dirty="0"/>
          </a:p>
        </p:txBody>
      </p:sp>
      <p:sp>
        <p:nvSpPr>
          <p:cNvPr id="5" name="Rectangle 4"/>
          <p:cNvSpPr/>
          <p:nvPr/>
        </p:nvSpPr>
        <p:spPr>
          <a:xfrm>
            <a:off x="2862470" y="5358705"/>
            <a:ext cx="6096000" cy="646331"/>
          </a:xfrm>
          <a:prstGeom prst="rect">
            <a:avLst/>
          </a:prstGeom>
        </p:spPr>
        <p:txBody>
          <a:bodyPr>
            <a:spAutoFit/>
          </a:bodyPr>
          <a:lstStyle/>
          <a:p>
            <a:pPr algn="ctr"/>
            <a:r>
              <a:rPr lang="en-US" b="0" i="0" dirty="0">
                <a:solidFill>
                  <a:srgbClr val="333333"/>
                </a:solidFill>
                <a:effectLst/>
                <a:highlight>
                  <a:srgbClr val="FFFF00"/>
                </a:highlight>
                <a:latin typeface="Open Sans"/>
              </a:rPr>
              <a:t>In what ways can our small efforts contribute to the growth of God’s kingdom?</a:t>
            </a:r>
            <a:endParaRPr lang="ca-ES-valencia" dirty="0">
              <a:highlight>
                <a:srgbClr val="FFFF00"/>
              </a:highlight>
            </a:endParaRPr>
          </a:p>
        </p:txBody>
      </p:sp>
    </p:spTree>
    <p:extLst>
      <p:ext uri="{BB962C8B-B14F-4D97-AF65-F5344CB8AC3E}">
        <p14:creationId xmlns:p14="http://schemas.microsoft.com/office/powerpoint/2010/main" val="42533611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esultado de imagen para fondos claros para power poin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838200" y="828951"/>
            <a:ext cx="10515600" cy="1325563"/>
          </a:xfrm>
        </p:spPr>
        <p:txBody>
          <a:bodyPr>
            <a:normAutofit fontScale="90000"/>
          </a:bodyPr>
          <a:lstStyle/>
          <a:p>
            <a:pPr algn="ctr"/>
            <a:r>
              <a:rPr lang="en-US" dirty="0"/>
              <a:t>We can become as an ensign to the nations from which the people of the earth may gather strength.</a:t>
            </a:r>
            <a:br>
              <a:rPr lang="en-US" dirty="0"/>
            </a:br>
            <a:endParaRPr lang="ca-ES-valencia" dirty="0"/>
          </a:p>
        </p:txBody>
      </p:sp>
      <p:sp>
        <p:nvSpPr>
          <p:cNvPr id="3" name="Content Placeholder 2"/>
          <p:cNvSpPr>
            <a:spLocks noGrp="1"/>
          </p:cNvSpPr>
          <p:nvPr>
            <p:ph idx="1"/>
          </p:nvPr>
        </p:nvSpPr>
        <p:spPr>
          <a:xfrm>
            <a:off x="838200" y="2154514"/>
            <a:ext cx="10515600" cy="1768129"/>
          </a:xfrm>
        </p:spPr>
        <p:txBody>
          <a:bodyPr/>
          <a:lstStyle/>
          <a:p>
            <a:pPr marL="0" indent="0" algn="ctr">
              <a:buNone/>
            </a:pPr>
            <a:r>
              <a:rPr lang="en-US" dirty="0"/>
              <a:t>My brethren and sisters, the time has come for us to stand a little taller, to lift our eyes and stretch our minds to a greater comprehension and understanding of the grand millennial mission of this The Church of Jesus Christ of Latter-day Saints. This is a season to be strong. </a:t>
            </a:r>
            <a:endParaRPr lang="ca-ES-valencia" dirty="0"/>
          </a:p>
        </p:txBody>
      </p:sp>
      <p:pic>
        <p:nvPicPr>
          <p:cNvPr id="7170" name="Picture 2" descr="detail, Christ and the Rich Young Rul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2099" y="4042534"/>
            <a:ext cx="2333625" cy="2695575"/>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3697357" y="4563456"/>
            <a:ext cx="6096000" cy="1569660"/>
          </a:xfrm>
          <a:prstGeom prst="rect">
            <a:avLst/>
          </a:prstGeom>
        </p:spPr>
        <p:txBody>
          <a:bodyPr>
            <a:spAutoFit/>
          </a:bodyPr>
          <a:lstStyle/>
          <a:p>
            <a:pPr algn="ctr"/>
            <a:r>
              <a:rPr lang="en-US" sz="2400" b="1" i="0" dirty="0">
                <a:solidFill>
                  <a:srgbClr val="333333"/>
                </a:solidFill>
                <a:effectLst/>
                <a:latin typeface="Open Sans"/>
              </a:rPr>
              <a:t>“If we are to hold up this Church as an ensign to the nations and a light to the world, we must take on more of the luster of the life of Christ.”</a:t>
            </a:r>
            <a:endParaRPr lang="ca-ES-valencia" sz="2400" b="1" dirty="0"/>
          </a:p>
        </p:txBody>
      </p:sp>
    </p:spTree>
    <p:extLst>
      <p:ext uri="{BB962C8B-B14F-4D97-AF65-F5344CB8AC3E}">
        <p14:creationId xmlns:p14="http://schemas.microsoft.com/office/powerpoint/2010/main" val="425284681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TotalTime>
  <Words>670</Words>
  <Application>Microsoft Office PowerPoint</Application>
  <PresentationFormat>Widescreen</PresentationFormat>
  <Paragraphs>19</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Open Sans</vt:lpstr>
      <vt:lpstr>Office Theme</vt:lpstr>
      <vt:lpstr>Chapter 2: An Ensign to the Nations, a Light to the World </vt:lpstr>
      <vt:lpstr>From the Life of Gordon B. Hinckley </vt:lpstr>
      <vt:lpstr>Like the stone in Daniel’s vision, the Church is rolling forth to fill the whole earth.  </vt:lpstr>
      <vt:lpstr>Early Church leaders had a prophetic view of the destiny of the Lord’s work. </vt:lpstr>
      <vt:lpstr>We must never lose sight of the divine destiny of God’s work and the part we play in it. </vt:lpstr>
      <vt:lpstr>We can become as an ensign to the nations from which the people of the earth may gather strength.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2: An Ensign to the Nations, a Light to the World </dc:title>
  <dc:creator>Bradshaw Law Group</dc:creator>
  <cp:lastModifiedBy>Bradshaw Law Group</cp:lastModifiedBy>
  <cp:revision>2</cp:revision>
  <dcterms:created xsi:type="dcterms:W3CDTF">2016-09-19T19:39:09Z</dcterms:created>
  <dcterms:modified xsi:type="dcterms:W3CDTF">2016-09-19T19:48:38Z</dcterms:modified>
</cp:coreProperties>
</file>