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70" d="100"/>
          <a:sy n="70" d="100"/>
        </p:scale>
        <p:origin x="-1350" y="-2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290986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185100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87811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357342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211416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150441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409161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85928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117555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318727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6A4D19-76C5-4978-9FB0-575B3BE33B37}" type="datetimeFigureOut">
              <a:rPr lang="es-ES" smtClean="0"/>
              <a:t>11/05/2016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F1FFFA5-2697-4636-B68D-0C43AF56CEF0}" type="slidenum">
              <a:rPr lang="es-ES" smtClean="0"/>
              <a:t>‹Nº›</a:t>
            </a:fld>
            <a:endParaRPr lang="es-ES"/>
          </a:p>
        </p:txBody>
      </p:sp>
    </p:spTree>
    <p:extLst>
      <p:ext uri="{BB962C8B-B14F-4D97-AF65-F5344CB8AC3E}">
        <p14:creationId xmlns:p14="http://schemas.microsoft.com/office/powerpoint/2010/main" val="2130446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A4D19-76C5-4978-9FB0-575B3BE33B37}" type="datetimeFigureOut">
              <a:rPr lang="es-ES" smtClean="0"/>
              <a:t>11/05/2016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FFFA5-2697-4636-B68D-0C43AF56CEF0}" type="slidenum">
              <a:rPr lang="es-ES" smtClean="0"/>
              <a:t>‹Nº›</a:t>
            </a:fld>
            <a:endParaRPr lang="es-ES"/>
          </a:p>
        </p:txBody>
      </p:sp>
    </p:spTree>
    <p:extLst>
      <p:ext uri="{BB962C8B-B14F-4D97-AF65-F5344CB8AC3E}">
        <p14:creationId xmlns:p14="http://schemas.microsoft.com/office/powerpoint/2010/main" val="2753934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 y="404664"/>
            <a:ext cx="9143999" cy="1569660"/>
          </a:xfrm>
          <a:prstGeom prst="rect">
            <a:avLst/>
          </a:prstGeom>
        </p:spPr>
        <p:txBody>
          <a:bodyPr wrap="square">
            <a:spAutoFit/>
          </a:bodyPr>
          <a:lstStyle/>
          <a:p>
            <a:pPr algn="ctr" fontAlgn="base"/>
            <a:r>
              <a:rPr lang="en-US" sz="4800" b="1" dirty="0">
                <a:latin typeface="Times New Roman" pitchFamily="18" charset="0"/>
                <a:cs typeface="Times New Roman" pitchFamily="18" charset="0"/>
              </a:rPr>
              <a:t>Chapter 17: The Church of Jesus Christ </a:t>
            </a:r>
            <a:r>
              <a:rPr lang="en-US" sz="4800" b="1" dirty="0" smtClean="0">
                <a:latin typeface="Times New Roman" pitchFamily="18" charset="0"/>
                <a:cs typeface="Times New Roman" pitchFamily="18" charset="0"/>
              </a:rPr>
              <a:t>Today.</a:t>
            </a:r>
            <a:endParaRPr lang="en-US" sz="4800" b="1" dirty="0">
              <a:latin typeface="Times New Roman" pitchFamily="18" charset="0"/>
              <a:cs typeface="Times New Roman" pitchFamily="18" charset="0"/>
            </a:endParaRPr>
          </a:p>
        </p:txBody>
      </p:sp>
      <p:pic>
        <p:nvPicPr>
          <p:cNvPr id="1032" name="Picture 8" descr="https://www.lds.org/bc/content/shared/content/images/gospel-library/manual/06195/joseph-praying-grove-rane_1298852_i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2490" y="1974324"/>
            <a:ext cx="3039020" cy="45523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723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0272" y="14988"/>
            <a:ext cx="9143999"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Church of Jesus Christ Was Taken from the </a:t>
            </a:r>
            <a:r>
              <a:rPr lang="en-US" sz="4800" b="1" dirty="0" smtClean="0">
                <a:solidFill>
                  <a:schemeClr val="bg1"/>
                </a:solidFill>
                <a:latin typeface="Times New Roman" pitchFamily="18" charset="0"/>
                <a:cs typeface="Times New Roman" pitchFamily="18" charset="0"/>
              </a:rPr>
              <a:t>Earth.</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10273" y="1584648"/>
            <a:ext cx="9133727" cy="2677656"/>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When Jesus lived on the earth, He established His Church, the only true Church. He organized His Church so the truths of the gospel could be taught to all people and the ordinances of the gospel could be administered correctly with authority. Through this organization, Christ could bring the blessings of salvation to mankind.</a:t>
            </a:r>
            <a:endParaRPr lang="es-ES" sz="2800" b="1" dirty="0">
              <a:solidFill>
                <a:schemeClr val="bg1"/>
              </a:solidFill>
              <a:latin typeface="Times New Roman" pitchFamily="18" charset="0"/>
              <a:cs typeface="Times New Roman" pitchFamily="18" charset="0"/>
            </a:endParaRPr>
          </a:p>
        </p:txBody>
      </p:sp>
      <p:pic>
        <p:nvPicPr>
          <p:cNvPr id="2049" name="Picture 1" descr="C:\Users\Bradshaw Law Group\Pictures\images (4).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4441" y="4253622"/>
            <a:ext cx="3465389" cy="25956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297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0"/>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Lord Promised to Restore His True </a:t>
            </a:r>
            <a:r>
              <a:rPr lang="en-US" sz="4800" b="1" dirty="0" smtClean="0">
                <a:solidFill>
                  <a:schemeClr val="bg1"/>
                </a:solidFill>
                <a:latin typeface="Times New Roman" pitchFamily="18" charset="0"/>
                <a:cs typeface="Times New Roman" pitchFamily="18" charset="0"/>
              </a:rPr>
              <a:t>Church.</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2" y="2420888"/>
            <a:ext cx="9143999" cy="1815882"/>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The Savior promised to restore His Church in the latter days. He said, “I will proceed to do a </a:t>
            </a:r>
            <a:r>
              <a:rPr lang="en-US" sz="2800" b="1" dirty="0" err="1">
                <a:solidFill>
                  <a:schemeClr val="bg1"/>
                </a:solidFill>
                <a:latin typeface="Times New Roman" pitchFamily="18" charset="0"/>
                <a:cs typeface="Times New Roman" pitchFamily="18" charset="0"/>
              </a:rPr>
              <a:t>marvellous</a:t>
            </a:r>
            <a:r>
              <a:rPr lang="en-US" sz="2800" b="1" dirty="0">
                <a:solidFill>
                  <a:schemeClr val="bg1"/>
                </a:solidFill>
                <a:latin typeface="Times New Roman" pitchFamily="18" charset="0"/>
                <a:cs typeface="Times New Roman" pitchFamily="18" charset="0"/>
              </a:rPr>
              <a:t> work among this people, even a </a:t>
            </a:r>
            <a:r>
              <a:rPr lang="en-US" sz="2800" b="1" dirty="0" err="1">
                <a:solidFill>
                  <a:schemeClr val="bg1"/>
                </a:solidFill>
                <a:latin typeface="Times New Roman" pitchFamily="18" charset="0"/>
                <a:cs typeface="Times New Roman" pitchFamily="18" charset="0"/>
              </a:rPr>
              <a:t>marvellous</a:t>
            </a:r>
            <a:r>
              <a:rPr lang="en-US" sz="2800" b="1" dirty="0">
                <a:solidFill>
                  <a:schemeClr val="bg1"/>
                </a:solidFill>
                <a:latin typeface="Times New Roman" pitchFamily="18" charset="0"/>
                <a:cs typeface="Times New Roman" pitchFamily="18" charset="0"/>
              </a:rPr>
              <a:t> work and a wonder” (Isaiah 29:14).</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97640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8757"/>
            <a:ext cx="9143999" cy="830997"/>
          </a:xfrm>
          <a:prstGeom prst="rect">
            <a:avLst/>
          </a:prstGeom>
        </p:spPr>
        <p:txBody>
          <a:bodyPr wrap="square">
            <a:spAutoFit/>
          </a:bodyPr>
          <a:lstStyle/>
          <a:p>
            <a:pPr algn="ctr" fontAlgn="base"/>
            <a:r>
              <a:rPr lang="es-ES" sz="4800" b="1" dirty="0">
                <a:solidFill>
                  <a:schemeClr val="bg1"/>
                </a:solidFill>
                <a:latin typeface="Times New Roman" pitchFamily="18" charset="0"/>
                <a:cs typeface="Times New Roman" pitchFamily="18" charset="0"/>
              </a:rPr>
              <a:t>New </a:t>
            </a:r>
            <a:r>
              <a:rPr lang="es-ES" sz="4800" b="1" dirty="0" err="1">
                <a:solidFill>
                  <a:schemeClr val="bg1"/>
                </a:solidFill>
                <a:latin typeface="Times New Roman" pitchFamily="18" charset="0"/>
                <a:cs typeface="Times New Roman" pitchFamily="18" charset="0"/>
              </a:rPr>
              <a:t>Revelation</a:t>
            </a:r>
            <a:r>
              <a:rPr lang="es-ES" sz="4800" b="1" dirty="0">
                <a:solidFill>
                  <a:schemeClr val="bg1"/>
                </a:solidFill>
                <a:latin typeface="Times New Roman" pitchFamily="18" charset="0"/>
                <a:cs typeface="Times New Roman" pitchFamily="18" charset="0"/>
              </a:rPr>
              <a:t> </a:t>
            </a:r>
            <a:r>
              <a:rPr lang="es-ES" sz="4800" b="1" dirty="0" err="1">
                <a:solidFill>
                  <a:schemeClr val="bg1"/>
                </a:solidFill>
                <a:latin typeface="Times New Roman" pitchFamily="18" charset="0"/>
                <a:cs typeface="Times New Roman" pitchFamily="18" charset="0"/>
              </a:rPr>
              <a:t>from</a:t>
            </a:r>
            <a:r>
              <a:rPr lang="es-ES" sz="4800" b="1" dirty="0">
                <a:solidFill>
                  <a:schemeClr val="bg1"/>
                </a:solidFill>
                <a:latin typeface="Times New Roman" pitchFamily="18" charset="0"/>
                <a:cs typeface="Times New Roman" pitchFamily="18" charset="0"/>
              </a:rPr>
              <a:t> </a:t>
            </a:r>
            <a:r>
              <a:rPr lang="es-ES" sz="4800" b="1" dirty="0" err="1" smtClean="0">
                <a:solidFill>
                  <a:schemeClr val="bg1"/>
                </a:solidFill>
                <a:latin typeface="Times New Roman" pitchFamily="18" charset="0"/>
                <a:cs typeface="Times New Roman" pitchFamily="18" charset="0"/>
              </a:rPr>
              <a:t>God</a:t>
            </a:r>
            <a:r>
              <a:rPr lang="es-ES" sz="4800" b="1" dirty="0" smtClean="0">
                <a:solidFill>
                  <a:schemeClr val="bg1"/>
                </a:solidFill>
                <a:latin typeface="Times New Roman" pitchFamily="18" charset="0"/>
                <a:cs typeface="Times New Roman" pitchFamily="18" charset="0"/>
              </a:rPr>
              <a:t>.</a:t>
            </a:r>
            <a:endParaRPr lang="es-ES" sz="4800" b="1" dirty="0">
              <a:solidFill>
                <a:schemeClr val="bg1"/>
              </a:solidFill>
              <a:latin typeface="Times New Roman" pitchFamily="18" charset="0"/>
              <a:cs typeface="Times New Roman" pitchFamily="18" charset="0"/>
            </a:endParaRPr>
          </a:p>
        </p:txBody>
      </p:sp>
      <p:sp>
        <p:nvSpPr>
          <p:cNvPr id="6" name="5 Rectángulo"/>
          <p:cNvSpPr/>
          <p:nvPr/>
        </p:nvSpPr>
        <p:spPr>
          <a:xfrm>
            <a:off x="1" y="1628800"/>
            <a:ext cx="9143999" cy="2677656"/>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In the spring of 1820, one of the most important events in the history of the world occurred. The time had come for the marvelous work and wonder of which the Lord had spoken. As a young boy, Joseph Smith wanted to know which of all the churches was the true Church of Jesus Christ.</a:t>
            </a:r>
            <a:endParaRPr lang="es-ES" sz="2800" b="1" dirty="0">
              <a:solidFill>
                <a:schemeClr val="bg1"/>
              </a:solidFill>
              <a:latin typeface="Times New Roman" pitchFamily="18" charset="0"/>
              <a:cs typeface="Times New Roman" pitchFamily="18" charset="0"/>
            </a:endParaRPr>
          </a:p>
        </p:txBody>
      </p:sp>
      <p:pic>
        <p:nvPicPr>
          <p:cNvPr id="4098" name="Picture 2" descr="C:\Users\Bradshaw Law Group\Pictures\baixa (5).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306456"/>
            <a:ext cx="3460838" cy="2592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099" name="Picture 3" descr="C:\Users\Bradshaw Law Group\Pictures\baixa (4).j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4306457"/>
            <a:ext cx="2043268" cy="25515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555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188640"/>
            <a:ext cx="9143999"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Authority from God Was </a:t>
            </a:r>
            <a:r>
              <a:rPr lang="en-US" sz="4800" b="1" dirty="0" smtClean="0">
                <a:solidFill>
                  <a:schemeClr val="bg1"/>
                </a:solidFill>
                <a:latin typeface="Times New Roman" pitchFamily="18" charset="0"/>
                <a:cs typeface="Times New Roman" pitchFamily="18" charset="0"/>
              </a:rPr>
              <a:t>Restored.</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1" y="1874728"/>
            <a:ext cx="9143999" cy="1815882"/>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In restoring the gospel, God again gave the priesthood to men. John the Baptist came in 1829 to confer the Aaronic Priesthood on Joseph Smith and Oliver </a:t>
            </a:r>
            <a:r>
              <a:rPr lang="en-US" sz="2800" b="1" dirty="0" err="1">
                <a:solidFill>
                  <a:schemeClr val="bg1"/>
                </a:solidFill>
                <a:latin typeface="Times New Roman" pitchFamily="18" charset="0"/>
                <a:cs typeface="Times New Roman" pitchFamily="18" charset="0"/>
              </a:rPr>
              <a:t>Cowdery</a:t>
            </a:r>
            <a:r>
              <a:rPr lang="en-US" sz="2800" b="1" dirty="0">
                <a:solidFill>
                  <a:schemeClr val="bg1"/>
                </a:solidFill>
                <a:latin typeface="Times New Roman" pitchFamily="18" charset="0"/>
                <a:cs typeface="Times New Roman" pitchFamily="18" charset="0"/>
              </a:rPr>
              <a:t> (see D&amp;C 13; 27:8). </a:t>
            </a:r>
            <a:endParaRPr lang="es-ES" sz="2800" b="1" dirty="0">
              <a:solidFill>
                <a:schemeClr val="bg1"/>
              </a:solidFill>
              <a:latin typeface="Times New Roman" pitchFamily="18" charset="0"/>
              <a:cs typeface="Times New Roman" pitchFamily="18" charset="0"/>
            </a:endParaRPr>
          </a:p>
        </p:txBody>
      </p:sp>
      <p:pic>
        <p:nvPicPr>
          <p:cNvPr id="5122" name="Picture 2" descr="C:\Users\Bradshaw Law Group\Pictures\baixa (6).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6895" y="3760767"/>
            <a:ext cx="4630209" cy="25929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44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14988"/>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Christ’s Church Was Organized </a:t>
            </a:r>
            <a:r>
              <a:rPr lang="en-US" sz="4800" b="1" dirty="0" smtClean="0">
                <a:solidFill>
                  <a:schemeClr val="bg1"/>
                </a:solidFill>
                <a:latin typeface="Times New Roman" pitchFamily="18" charset="0"/>
                <a:cs typeface="Times New Roman" pitchFamily="18" charset="0"/>
              </a:rPr>
              <a:t>Again.</a:t>
            </a:r>
            <a:endParaRPr lang="en-US" sz="4800" b="1" dirty="0">
              <a:solidFill>
                <a:schemeClr val="bg1"/>
              </a:solidFill>
              <a:latin typeface="Times New Roman" pitchFamily="18" charset="0"/>
              <a:cs typeface="Times New Roman" pitchFamily="18" charset="0"/>
            </a:endParaRPr>
          </a:p>
        </p:txBody>
      </p:sp>
      <p:sp>
        <p:nvSpPr>
          <p:cNvPr id="7" name="6 Rectángulo"/>
          <p:cNvSpPr/>
          <p:nvPr/>
        </p:nvSpPr>
        <p:spPr>
          <a:xfrm>
            <a:off x="1" y="1584648"/>
            <a:ext cx="9143999" cy="2246769"/>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On April 6, 1830, the Savior again directed the organizing of His Church on the earth (see D&amp;C 20:1). His Church is called The Church of Jesus Christ of Latter-day Saints (see D&amp;C 115:4). Christ is the head of His Church today, just as He was in ancient times.</a:t>
            </a:r>
            <a:endParaRPr lang="es-ES" sz="2800" b="1" dirty="0">
              <a:solidFill>
                <a:schemeClr val="bg1"/>
              </a:solidFill>
              <a:latin typeface="Times New Roman" pitchFamily="18" charset="0"/>
              <a:cs typeface="Times New Roman" pitchFamily="18" charset="0"/>
            </a:endParaRPr>
          </a:p>
        </p:txBody>
      </p:sp>
      <p:pic>
        <p:nvPicPr>
          <p:cNvPr id="6147" name="Picture 3" descr="C:\Users\Bradshaw Law Group\Pictures\hqdefau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713" y="3796350"/>
            <a:ext cx="3986575" cy="298993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82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548680"/>
            <a:ext cx="9143999" cy="830997"/>
          </a:xfrm>
          <a:prstGeom prst="rect">
            <a:avLst/>
          </a:prstGeom>
        </p:spPr>
        <p:txBody>
          <a:bodyPr wrap="square">
            <a:spAutoFit/>
          </a:bodyPr>
          <a:lstStyle/>
          <a:p>
            <a:pPr algn="ctr" fontAlgn="base"/>
            <a:r>
              <a:rPr lang="es-ES" sz="4800" b="1" dirty="0" err="1">
                <a:solidFill>
                  <a:schemeClr val="bg1"/>
                </a:solidFill>
                <a:latin typeface="Times New Roman" pitchFamily="18" charset="0"/>
                <a:cs typeface="Times New Roman" pitchFamily="18" charset="0"/>
              </a:rPr>
              <a:t>Important</a:t>
            </a:r>
            <a:r>
              <a:rPr lang="es-ES" sz="4800" b="1" dirty="0">
                <a:solidFill>
                  <a:schemeClr val="bg1"/>
                </a:solidFill>
                <a:latin typeface="Times New Roman" pitchFamily="18" charset="0"/>
                <a:cs typeface="Times New Roman" pitchFamily="18" charset="0"/>
              </a:rPr>
              <a:t> </a:t>
            </a:r>
            <a:r>
              <a:rPr lang="es-ES" sz="4800" b="1" dirty="0" err="1">
                <a:solidFill>
                  <a:schemeClr val="bg1"/>
                </a:solidFill>
                <a:latin typeface="Times New Roman" pitchFamily="18" charset="0"/>
                <a:cs typeface="Times New Roman" pitchFamily="18" charset="0"/>
              </a:rPr>
              <a:t>Truths</a:t>
            </a:r>
            <a:r>
              <a:rPr lang="es-ES" sz="4800" b="1" dirty="0">
                <a:solidFill>
                  <a:schemeClr val="bg1"/>
                </a:solidFill>
                <a:latin typeface="Times New Roman" pitchFamily="18" charset="0"/>
                <a:cs typeface="Times New Roman" pitchFamily="18" charset="0"/>
              </a:rPr>
              <a:t> </a:t>
            </a:r>
            <a:r>
              <a:rPr lang="es-ES" sz="4800" b="1" dirty="0" err="1">
                <a:solidFill>
                  <a:schemeClr val="bg1"/>
                </a:solidFill>
                <a:latin typeface="Times New Roman" pitchFamily="18" charset="0"/>
                <a:cs typeface="Times New Roman" pitchFamily="18" charset="0"/>
              </a:rPr>
              <a:t>Were</a:t>
            </a:r>
            <a:r>
              <a:rPr lang="es-ES" sz="4800" b="1" dirty="0">
                <a:solidFill>
                  <a:schemeClr val="bg1"/>
                </a:solidFill>
                <a:latin typeface="Times New Roman" pitchFamily="18" charset="0"/>
                <a:cs typeface="Times New Roman" pitchFamily="18" charset="0"/>
              </a:rPr>
              <a:t> </a:t>
            </a:r>
            <a:r>
              <a:rPr lang="es-ES" sz="4800" b="1" dirty="0" err="1" smtClean="0">
                <a:solidFill>
                  <a:schemeClr val="bg1"/>
                </a:solidFill>
                <a:latin typeface="Times New Roman" pitchFamily="18" charset="0"/>
                <a:cs typeface="Times New Roman" pitchFamily="18" charset="0"/>
              </a:rPr>
              <a:t>Restored</a:t>
            </a:r>
            <a:r>
              <a:rPr lang="es-ES" sz="4800" b="1" dirty="0" smtClean="0">
                <a:solidFill>
                  <a:schemeClr val="bg1"/>
                </a:solidFill>
                <a:latin typeface="Times New Roman" pitchFamily="18" charset="0"/>
                <a:cs typeface="Times New Roman" pitchFamily="18" charset="0"/>
              </a:rPr>
              <a:t>.</a:t>
            </a:r>
            <a:endParaRPr lang="es-ES" sz="4800" b="1" dirty="0">
              <a:solidFill>
                <a:schemeClr val="bg1"/>
              </a:solidFill>
              <a:latin typeface="Times New Roman" pitchFamily="18" charset="0"/>
              <a:cs typeface="Times New Roman" pitchFamily="18" charset="0"/>
            </a:endParaRPr>
          </a:p>
        </p:txBody>
      </p:sp>
      <p:sp>
        <p:nvSpPr>
          <p:cNvPr id="6" name="5 Rectángulo"/>
          <p:cNvSpPr/>
          <p:nvPr/>
        </p:nvSpPr>
        <p:spPr>
          <a:xfrm>
            <a:off x="1" y="1844824"/>
            <a:ext cx="9143999" cy="2677656"/>
          </a:xfrm>
          <a:prstGeom prst="rect">
            <a:avLst/>
          </a:prstGeom>
        </p:spPr>
        <p:txBody>
          <a:bodyPr wrap="square">
            <a:spAutoFit/>
          </a:bodyPr>
          <a:lstStyle/>
          <a:p>
            <a:pPr algn="ctr"/>
            <a:r>
              <a:rPr lang="en-US" sz="2800" b="1" dirty="0" smtClean="0">
                <a:solidFill>
                  <a:schemeClr val="bg1"/>
                </a:solidFill>
                <a:latin typeface="Times New Roman" pitchFamily="18" charset="0"/>
                <a:cs typeface="Times New Roman" pitchFamily="18" charset="0"/>
              </a:rPr>
              <a:t>The Church today teaches the same principles and performs the same ordinances as were performed in the days of Jesus. The first principles and ordinances of the gospel are faith in the Lord Jesus Christ, repentance, baptism by immersion, and the laying on of hands for the gift of the Holy Ghost.</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90110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C:\Users\Bradshaw Law Group\Pictures\texture-3189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0"/>
            <a:ext cx="9143999"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Church of Jesus Christ Will Never Be </a:t>
            </a:r>
            <a:r>
              <a:rPr lang="en-US" sz="4800" b="1" dirty="0" smtClean="0">
                <a:solidFill>
                  <a:schemeClr val="bg1"/>
                </a:solidFill>
                <a:latin typeface="Times New Roman" pitchFamily="18" charset="0"/>
                <a:cs typeface="Times New Roman" pitchFamily="18" charset="0"/>
              </a:rPr>
              <a:t>Destroyed.</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1" y="1569660"/>
            <a:ext cx="9143999" cy="2677656"/>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Since its restoration in 1830, The Church of Jesus Christ of Latter-day Saints has grown rapidly in membership. There are members in nearly every country in the world. The Church will continue to grow. As Christ said, “This Gospel of the Kingdom shall be preached in all the world, for a witness unto all nations” (Joseph Smith—Matthew 1:31).</a:t>
            </a:r>
            <a:endParaRPr lang="es-ES" sz="2800" b="1" dirty="0">
              <a:solidFill>
                <a:schemeClr val="bg1"/>
              </a:solidFill>
              <a:latin typeface="Times New Roman" pitchFamily="18" charset="0"/>
              <a:cs typeface="Times New Roman" pitchFamily="18" charset="0"/>
            </a:endParaRPr>
          </a:p>
        </p:txBody>
      </p:sp>
      <p:pic>
        <p:nvPicPr>
          <p:cNvPr id="7170" name="Picture 2" descr="C:\Users\Bradshaw Law Group\Pictures\baixa (7).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4157" y="4194364"/>
            <a:ext cx="4795685" cy="26855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644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391</Words>
  <Application>Microsoft Office PowerPoint</Application>
  <PresentationFormat>Presentación en pantalla (4:3)</PresentationFormat>
  <Paragraphs>15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5</cp:revision>
  <dcterms:created xsi:type="dcterms:W3CDTF">2016-05-12T00:38:39Z</dcterms:created>
  <dcterms:modified xsi:type="dcterms:W3CDTF">2016-05-12T01:31:29Z</dcterms:modified>
</cp:coreProperties>
</file>