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59" r:id="rId6"/>
    <p:sldId id="270" r:id="rId7"/>
    <p:sldId id="260" r:id="rId8"/>
    <p:sldId id="261"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EA7BB787-AD95-487F-8D93-B9C7AD6C0A0E}" type="datetimeFigureOut">
              <a:rPr lang="es-ES" smtClean="0"/>
              <a:t>12/05/2016</a:t>
            </a:fld>
            <a:endParaRPr lang="es-ES"/>
          </a:p>
        </p:txBody>
      </p:sp>
      <p:sp>
        <p:nvSpPr>
          <p:cNvPr id="16" name="15 Marcador de número de diapositiva"/>
          <p:cNvSpPr>
            <a:spLocks noGrp="1"/>
          </p:cNvSpPr>
          <p:nvPr>
            <p:ph type="sldNum" sz="quarter" idx="11"/>
          </p:nvPr>
        </p:nvSpPr>
        <p:spPr/>
        <p:txBody>
          <a:bodyPr/>
          <a:lstStyle/>
          <a:p>
            <a:fld id="{176F3C87-544D-41C0-8402-08FF536BEDD5}" type="slidenum">
              <a:rPr lang="es-ES" smtClean="0"/>
              <a:t>‹Nº›</a:t>
            </a:fld>
            <a:endParaRPr lang="es-ES"/>
          </a:p>
        </p:txBody>
      </p:sp>
      <p:sp>
        <p:nvSpPr>
          <p:cNvPr id="17" name="16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A7BB787-AD95-487F-8D93-B9C7AD6C0A0E}" type="datetimeFigureOut">
              <a:rPr lang="es-ES" smtClean="0"/>
              <a:t>12/05/2016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6F3C87-544D-41C0-8402-08FF536BEDD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A7BB787-AD95-487F-8D93-B9C7AD6C0A0E}" type="datetimeFigureOut">
              <a:rPr lang="es-ES" smtClean="0"/>
              <a:t>12/05/2016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6F3C87-544D-41C0-8402-08FF536BEDD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EA7BB787-AD95-487F-8D93-B9C7AD6C0A0E}" type="datetimeFigureOut">
              <a:rPr lang="es-ES" smtClean="0"/>
              <a:t>12/05/2016</a:t>
            </a:fld>
            <a:endParaRPr lang="es-ES"/>
          </a:p>
        </p:txBody>
      </p:sp>
      <p:sp>
        <p:nvSpPr>
          <p:cNvPr id="15" name="14 Marcador de número de diapositiva"/>
          <p:cNvSpPr>
            <a:spLocks noGrp="1"/>
          </p:cNvSpPr>
          <p:nvPr>
            <p:ph type="sldNum" sz="quarter" idx="15"/>
          </p:nvPr>
        </p:nvSpPr>
        <p:spPr/>
        <p:txBody>
          <a:bodyPr/>
          <a:lstStyle>
            <a:lvl1pPr algn="ctr">
              <a:defRPr/>
            </a:lvl1pPr>
          </a:lstStyle>
          <a:p>
            <a:fld id="{176F3C87-544D-41C0-8402-08FF536BEDD5}" type="slidenum">
              <a:rPr lang="es-ES" smtClean="0"/>
              <a:t>‹Nº›</a:t>
            </a:fld>
            <a:endParaRPr lang="es-ES"/>
          </a:p>
        </p:txBody>
      </p:sp>
      <p:sp>
        <p:nvSpPr>
          <p:cNvPr id="16" name="15 Marcador de pie de página"/>
          <p:cNvSpPr>
            <a:spLocks noGrp="1"/>
          </p:cNvSpPr>
          <p:nvPr>
            <p:ph type="ftr" sz="quarter" idx="16"/>
          </p:nvPr>
        </p:nvSpPr>
        <p:spPr/>
        <p:txBody>
          <a:bodyPr/>
          <a:lstStyle/>
          <a:p>
            <a:endParaRPr lang="es-ES"/>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EA7BB787-AD95-487F-8D93-B9C7AD6C0A0E}" type="datetimeFigureOut">
              <a:rPr lang="es-ES" smtClean="0"/>
              <a:t>12/05/2016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76F3C87-544D-41C0-8402-08FF536BEDD5}" type="slidenum">
              <a:rPr lang="es-ES" smtClean="0"/>
              <a:t>‹Nº›</a:t>
            </a:fld>
            <a:endParaRPr lang="es-ES"/>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EA7BB787-AD95-487F-8D93-B9C7AD6C0A0E}" type="datetimeFigureOut">
              <a:rPr lang="es-ES" smtClean="0"/>
              <a:t>12/05/2016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76F3C87-544D-41C0-8402-08FF536BEDD5}"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176F3C87-544D-41C0-8402-08FF536BEDD5}" type="slidenum">
              <a:rPr lang="es-ES" smtClean="0"/>
              <a:t>‹Nº›</a:t>
            </a:fld>
            <a:endParaRPr lang="es-ES"/>
          </a:p>
        </p:txBody>
      </p:sp>
      <p:sp>
        <p:nvSpPr>
          <p:cNvPr id="8" name="7 Marcador de pie de página"/>
          <p:cNvSpPr>
            <a:spLocks noGrp="1"/>
          </p:cNvSpPr>
          <p:nvPr>
            <p:ph type="ftr" sz="quarter" idx="11"/>
          </p:nvPr>
        </p:nvSpPr>
        <p:spPr/>
        <p:txBody>
          <a:bodyPr/>
          <a:lstStyle/>
          <a:p>
            <a:endParaRPr lang="es-ES"/>
          </a:p>
        </p:txBody>
      </p:sp>
      <p:sp>
        <p:nvSpPr>
          <p:cNvPr id="7" name="6 Marcador de fecha"/>
          <p:cNvSpPr>
            <a:spLocks noGrp="1"/>
          </p:cNvSpPr>
          <p:nvPr>
            <p:ph type="dt" sz="half" idx="10"/>
          </p:nvPr>
        </p:nvSpPr>
        <p:spPr/>
        <p:txBody>
          <a:bodyPr/>
          <a:lstStyle/>
          <a:p>
            <a:fld id="{EA7BB787-AD95-487F-8D93-B9C7AD6C0A0E}" type="datetimeFigureOut">
              <a:rPr lang="es-ES" smtClean="0"/>
              <a:t>12/05/2016</a:t>
            </a:fld>
            <a:endParaRPr lang="es-ES"/>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A7BB787-AD95-487F-8D93-B9C7AD6C0A0E}" type="datetimeFigureOut">
              <a:rPr lang="es-ES" smtClean="0"/>
              <a:t>12/05/2016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76F3C87-544D-41C0-8402-08FF536BEDD5}"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7BB787-AD95-487F-8D93-B9C7AD6C0A0E}" type="datetimeFigureOut">
              <a:rPr lang="es-ES" smtClean="0"/>
              <a:t>12/05/2016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76F3C87-544D-41C0-8402-08FF536BEDD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EA7BB787-AD95-487F-8D93-B9C7AD6C0A0E}" type="datetimeFigureOut">
              <a:rPr lang="es-ES" smtClean="0"/>
              <a:t>12/05/2016</a:t>
            </a:fld>
            <a:endParaRPr lang="es-ES"/>
          </a:p>
        </p:txBody>
      </p:sp>
      <p:sp>
        <p:nvSpPr>
          <p:cNvPr id="9" name="8 Marcador de número de diapositiva"/>
          <p:cNvSpPr>
            <a:spLocks noGrp="1"/>
          </p:cNvSpPr>
          <p:nvPr>
            <p:ph type="sldNum" sz="quarter" idx="15"/>
          </p:nvPr>
        </p:nvSpPr>
        <p:spPr/>
        <p:txBody>
          <a:bodyPr/>
          <a:lstStyle/>
          <a:p>
            <a:fld id="{176F3C87-544D-41C0-8402-08FF536BEDD5}" type="slidenum">
              <a:rPr lang="es-ES" smtClean="0"/>
              <a:t>‹Nº›</a:t>
            </a:fld>
            <a:endParaRPr lang="es-ES"/>
          </a:p>
        </p:txBody>
      </p:sp>
      <p:sp>
        <p:nvSpPr>
          <p:cNvPr id="10" name="9 Marcador de pie de página"/>
          <p:cNvSpPr>
            <a:spLocks noGrp="1"/>
          </p:cNvSpPr>
          <p:nvPr>
            <p:ph type="ftr" sz="quarter" idx="16"/>
          </p:nvPr>
        </p:nvSpPr>
        <p:spPr/>
        <p:txBody>
          <a:body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EA7BB787-AD95-487F-8D93-B9C7AD6C0A0E}" type="datetimeFigureOut">
              <a:rPr lang="es-ES" smtClean="0"/>
              <a:t>12/05/2016</a:t>
            </a:fld>
            <a:endParaRPr lang="es-ES"/>
          </a:p>
        </p:txBody>
      </p:sp>
      <p:sp>
        <p:nvSpPr>
          <p:cNvPr id="9" name="8 Marcador de número de diapositiva"/>
          <p:cNvSpPr>
            <a:spLocks noGrp="1"/>
          </p:cNvSpPr>
          <p:nvPr>
            <p:ph type="sldNum" sz="quarter" idx="11"/>
          </p:nvPr>
        </p:nvSpPr>
        <p:spPr/>
        <p:txBody>
          <a:bodyPr/>
          <a:lstStyle/>
          <a:p>
            <a:fld id="{176F3C87-544D-41C0-8402-08FF536BEDD5}" type="slidenum">
              <a:rPr lang="es-ES" smtClean="0"/>
              <a:t>‹Nº›</a:t>
            </a:fld>
            <a:endParaRPr lang="es-ES"/>
          </a:p>
        </p:txBody>
      </p:sp>
      <p:sp>
        <p:nvSpPr>
          <p:cNvPr id="10" name="9 Marcador de pie de página"/>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A7BB787-AD95-487F-8D93-B9C7AD6C0A0E}" type="datetimeFigureOut">
              <a:rPr lang="es-ES" smtClean="0"/>
              <a:t>12/05/2016</a:t>
            </a:fld>
            <a:endParaRPr lang="es-ES"/>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76F3C87-544D-41C0-8402-08FF536BEDD5}" type="slidenum">
              <a:rPr lang="es-ES" smtClean="0"/>
              <a:t>‹Nº›</a:t>
            </a:fld>
            <a:endParaRPr lang="es-E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620688"/>
            <a:ext cx="8424936" cy="1723549"/>
          </a:xfrm>
          <a:prstGeom prst="rect">
            <a:avLst/>
          </a:prstGeom>
          <a:noFill/>
        </p:spPr>
        <p:txBody>
          <a:bodyPr wrap="square" rtlCol="0">
            <a:spAutoFit/>
          </a:bodyPr>
          <a:lstStyle/>
          <a:p>
            <a:r>
              <a:rPr lang="en-US" sz="4400" dirty="0"/>
              <a:t>Chapter 44: The Second Coming of Jesus Christ</a:t>
            </a:r>
          </a:p>
          <a:p>
            <a:endParaRPr lang="es-E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1700808"/>
            <a:ext cx="3482698" cy="4660900"/>
          </a:xfrm>
          <a:prstGeom prst="rect">
            <a:avLst/>
          </a:prstGeom>
        </p:spPr>
      </p:pic>
    </p:spTree>
    <p:extLst>
      <p:ext uri="{BB962C8B-B14F-4D97-AF65-F5344CB8AC3E}">
        <p14:creationId xmlns:p14="http://schemas.microsoft.com/office/powerpoint/2010/main" val="799566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404664"/>
            <a:ext cx="8640960" cy="2923877"/>
          </a:xfrm>
          <a:prstGeom prst="rect">
            <a:avLst/>
          </a:prstGeom>
          <a:noFill/>
        </p:spPr>
        <p:txBody>
          <a:bodyPr wrap="square" rtlCol="0">
            <a:spAutoFit/>
          </a:bodyPr>
          <a:lstStyle/>
          <a:p>
            <a:pPr algn="ctr" fontAlgn="base"/>
            <a:r>
              <a:rPr lang="en-US" sz="2800" dirty="0"/>
              <a:t>Looking forward to the Savior’s Second </a:t>
            </a:r>
            <a:r>
              <a:rPr lang="en-US" sz="2800" dirty="0" smtClean="0"/>
              <a:t>Coming</a:t>
            </a:r>
          </a:p>
          <a:p>
            <a:pPr fontAlgn="base"/>
            <a:endParaRPr lang="en-US" dirty="0"/>
          </a:p>
          <a:p>
            <a:pPr algn="just" fontAlgn="base"/>
            <a:r>
              <a:rPr lang="en-US" sz="2400" dirty="0"/>
              <a:t>Forty days after His Resurrection, Jesus and His Apostles were gathered together on the Mount of Olives. The time had come for Jesus to leave the earth. He had completed all the work that He had to do at that time. He was to return to our Heavenly Father until the time of His Second Coming.</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429000"/>
            <a:ext cx="8640960" cy="2880320"/>
          </a:xfrm>
          <a:prstGeom prst="rect">
            <a:avLst/>
          </a:prstGeom>
        </p:spPr>
      </p:pic>
    </p:spTree>
    <p:extLst>
      <p:ext uri="{BB962C8B-B14F-4D97-AF65-F5344CB8AC3E}">
        <p14:creationId xmlns:p14="http://schemas.microsoft.com/office/powerpoint/2010/main" val="380978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11560" y="476672"/>
            <a:ext cx="7200800" cy="800219"/>
          </a:xfrm>
          <a:prstGeom prst="rect">
            <a:avLst/>
          </a:prstGeom>
          <a:noFill/>
        </p:spPr>
        <p:txBody>
          <a:bodyPr wrap="square" rtlCol="0">
            <a:spAutoFit/>
          </a:bodyPr>
          <a:lstStyle/>
          <a:p>
            <a:pPr algn="ctr"/>
            <a:r>
              <a:rPr lang="en-US" sz="2800" dirty="0"/>
              <a:t>What Will Jesus Do When He Comes Again?</a:t>
            </a:r>
          </a:p>
          <a:p>
            <a:endParaRPr lang="es-ES" dirty="0"/>
          </a:p>
        </p:txBody>
      </p:sp>
      <p:sp>
        <p:nvSpPr>
          <p:cNvPr id="4" name="3 CuadroTexto"/>
          <p:cNvSpPr txBox="1"/>
          <p:nvPr/>
        </p:nvSpPr>
        <p:spPr>
          <a:xfrm>
            <a:off x="395536" y="1276891"/>
            <a:ext cx="8136904" cy="4431983"/>
          </a:xfrm>
          <a:prstGeom prst="rect">
            <a:avLst/>
          </a:prstGeom>
          <a:noFill/>
        </p:spPr>
        <p:txBody>
          <a:bodyPr wrap="square" rtlCol="0">
            <a:spAutoFit/>
          </a:bodyPr>
          <a:lstStyle/>
          <a:p>
            <a:pPr algn="just"/>
            <a:r>
              <a:rPr lang="en-US" sz="2400" dirty="0"/>
              <a:t>1. </a:t>
            </a:r>
            <a:r>
              <a:rPr lang="en-US" sz="2400" i="1" dirty="0"/>
              <a:t>He will cleanse the earth.</a:t>
            </a:r>
            <a:r>
              <a:rPr lang="en-US" sz="2400" dirty="0"/>
              <a:t> When Jesus comes again, He will come in power and great glory. At that time the wicked will be destroyed. </a:t>
            </a:r>
          </a:p>
          <a:p>
            <a:pPr algn="just"/>
            <a:endParaRPr lang="es-VE" sz="2400" dirty="0" smtClean="0"/>
          </a:p>
          <a:p>
            <a:pPr algn="just"/>
            <a:r>
              <a:rPr lang="en-US" sz="2400" dirty="0"/>
              <a:t>2. </a:t>
            </a:r>
            <a:r>
              <a:rPr lang="en-US" sz="2400" i="1" dirty="0"/>
              <a:t>He will judge His people.</a:t>
            </a:r>
            <a:r>
              <a:rPr lang="en-US" sz="2400" dirty="0"/>
              <a:t> When Jesus comes again, He will judge the nations and will divide the righteous from the wicked</a:t>
            </a:r>
          </a:p>
          <a:p>
            <a:pPr algn="just"/>
            <a:endParaRPr lang="es-VE" sz="2400" dirty="0" smtClean="0"/>
          </a:p>
          <a:p>
            <a:pPr algn="just"/>
            <a:r>
              <a:rPr lang="en-US" sz="2400" dirty="0"/>
              <a:t>3. </a:t>
            </a:r>
            <a:r>
              <a:rPr lang="en-US" sz="2400" i="1" dirty="0"/>
              <a:t>He will usher in the Millennium.</a:t>
            </a:r>
            <a:r>
              <a:rPr lang="en-US" sz="2400" dirty="0"/>
              <a:t> The Millennium is the thousand-year period when Jesus will reign on the earth. The righteous will be caught up to meet Jesus at His coming</a:t>
            </a:r>
          </a:p>
          <a:p>
            <a:endParaRPr lang="es-ES" dirty="0"/>
          </a:p>
        </p:txBody>
      </p:sp>
    </p:spTree>
    <p:extLst>
      <p:ext uri="{BB962C8B-B14F-4D97-AF65-F5344CB8AC3E}">
        <p14:creationId xmlns:p14="http://schemas.microsoft.com/office/powerpoint/2010/main" val="42743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548680"/>
            <a:ext cx="4773102" cy="3096344"/>
          </a:xfrm>
          <a:prstGeom prst="rect">
            <a:avLst/>
          </a:prstGeom>
        </p:spPr>
      </p:pic>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4804" y="2492896"/>
            <a:ext cx="2797636" cy="3816036"/>
          </a:xfrm>
          <a:prstGeom prst="rect">
            <a:avLst/>
          </a:prstGeom>
        </p:spPr>
      </p:pic>
    </p:spTree>
    <p:extLst>
      <p:ext uri="{BB962C8B-B14F-4D97-AF65-F5344CB8AC3E}">
        <p14:creationId xmlns:p14="http://schemas.microsoft.com/office/powerpoint/2010/main" val="1794511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76672"/>
            <a:ext cx="8424936" cy="5170646"/>
          </a:xfrm>
          <a:prstGeom prst="rect">
            <a:avLst/>
          </a:prstGeom>
          <a:noFill/>
        </p:spPr>
        <p:txBody>
          <a:bodyPr wrap="square" rtlCol="0">
            <a:spAutoFit/>
          </a:bodyPr>
          <a:lstStyle/>
          <a:p>
            <a:pPr algn="just"/>
            <a:r>
              <a:rPr lang="en-US" sz="2400" dirty="0"/>
              <a:t>4. </a:t>
            </a:r>
            <a:r>
              <a:rPr lang="en-US" sz="2400" i="1" dirty="0"/>
              <a:t>He will complete the First Resurrection.</a:t>
            </a:r>
            <a:r>
              <a:rPr lang="en-US" sz="2400" dirty="0"/>
              <a:t> Those who have obtained the privilege of coming forth in the resurrection of the just will rise from their graves. They will be caught up to meet the Savior as He comes down from heaven.</a:t>
            </a:r>
          </a:p>
          <a:p>
            <a:pPr algn="just"/>
            <a:endParaRPr lang="es-VE" sz="2400" dirty="0" smtClean="0"/>
          </a:p>
          <a:p>
            <a:pPr algn="just" fontAlgn="base"/>
            <a:r>
              <a:rPr lang="en-US" sz="2400" dirty="0"/>
              <a:t>5. </a:t>
            </a:r>
            <a:r>
              <a:rPr lang="en-US" sz="2400" i="1" dirty="0"/>
              <a:t>He will take His rightful place as King of heaven and earth.</a:t>
            </a:r>
            <a:r>
              <a:rPr lang="en-US" sz="2400" dirty="0"/>
              <a:t> When Jesus comes, He will establish His government on the earth. The Church will become part of that kingdom. He will rule all the people of the earth in peace for 1,000 years.</a:t>
            </a:r>
          </a:p>
          <a:p>
            <a:pPr algn="just" fontAlgn="base"/>
            <a:r>
              <a:rPr lang="en-US" sz="2400" dirty="0"/>
              <a:t>When Jesus Christ first came to the earth, He did not come in glory. He was born in a lowly stable and laid in a manger of hay. He did not come with great armies as the Jews had expected of their Savior. </a:t>
            </a:r>
          </a:p>
          <a:p>
            <a:endParaRPr lang="es-ES" dirty="0"/>
          </a:p>
        </p:txBody>
      </p:sp>
    </p:spTree>
    <p:extLst>
      <p:ext uri="{BB962C8B-B14F-4D97-AF65-F5344CB8AC3E}">
        <p14:creationId xmlns:p14="http://schemas.microsoft.com/office/powerpoint/2010/main" val="162103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20688"/>
            <a:ext cx="5904656" cy="5832648"/>
          </a:xfrm>
          <a:prstGeom prst="rect">
            <a:avLst/>
          </a:prstGeom>
        </p:spPr>
      </p:pic>
    </p:spTree>
    <p:extLst>
      <p:ext uri="{BB962C8B-B14F-4D97-AF65-F5344CB8AC3E}">
        <p14:creationId xmlns:p14="http://schemas.microsoft.com/office/powerpoint/2010/main" val="1959076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92696"/>
            <a:ext cx="7992888" cy="1354217"/>
          </a:xfrm>
          <a:prstGeom prst="rect">
            <a:avLst/>
          </a:prstGeom>
          <a:noFill/>
        </p:spPr>
        <p:txBody>
          <a:bodyPr wrap="square" rtlCol="0">
            <a:spAutoFit/>
          </a:bodyPr>
          <a:lstStyle/>
          <a:p>
            <a:pPr algn="ctr"/>
            <a:r>
              <a:rPr lang="en-US" sz="3200" dirty="0"/>
              <a:t>How Will We Know When the Savior’s Coming Is Near?</a:t>
            </a:r>
          </a:p>
          <a:p>
            <a:endParaRPr lang="es-ES" dirty="0"/>
          </a:p>
        </p:txBody>
      </p:sp>
      <p:sp>
        <p:nvSpPr>
          <p:cNvPr id="3" name="2 CuadroTexto"/>
          <p:cNvSpPr txBox="1"/>
          <p:nvPr/>
        </p:nvSpPr>
        <p:spPr>
          <a:xfrm>
            <a:off x="611560" y="2204864"/>
            <a:ext cx="7848872" cy="2677656"/>
          </a:xfrm>
          <a:prstGeom prst="rect">
            <a:avLst/>
          </a:prstGeom>
          <a:noFill/>
        </p:spPr>
        <p:txBody>
          <a:bodyPr wrap="square" rtlCol="0">
            <a:spAutoFit/>
          </a:bodyPr>
          <a:lstStyle/>
          <a:p>
            <a:r>
              <a:rPr lang="en-US" sz="2400" dirty="0"/>
              <a:t>No one knows the exact time that the Savior will come again. “Of that day and hour knoweth no man, no, not the angels of heaven, but my Father only” </a:t>
            </a:r>
            <a:endParaRPr lang="en-US" sz="2400" dirty="0" smtClean="0"/>
          </a:p>
          <a:p>
            <a:r>
              <a:rPr lang="en-US" sz="2400" dirty="0"/>
              <a:t>The Lord used a parable to give us an idea of the time of His </a:t>
            </a:r>
            <a:r>
              <a:rPr lang="en-US" sz="2400" dirty="0" smtClean="0"/>
              <a:t>coming.</a:t>
            </a:r>
          </a:p>
          <a:p>
            <a:r>
              <a:rPr lang="en-US" sz="2400" dirty="0"/>
              <a:t>The Lord has also given us some signs to let us know when His coming is near. After revealing the signs, He cautioned</a:t>
            </a:r>
            <a:endParaRPr lang="es-ES"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4882520"/>
            <a:ext cx="4680520" cy="1805729"/>
          </a:xfrm>
          <a:prstGeom prst="rect">
            <a:avLst/>
          </a:prstGeom>
        </p:spPr>
      </p:pic>
    </p:spTree>
    <p:extLst>
      <p:ext uri="{BB962C8B-B14F-4D97-AF65-F5344CB8AC3E}">
        <p14:creationId xmlns:p14="http://schemas.microsoft.com/office/powerpoint/2010/main" val="2741533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620688"/>
            <a:ext cx="8136904" cy="1354217"/>
          </a:xfrm>
          <a:prstGeom prst="rect">
            <a:avLst/>
          </a:prstGeom>
          <a:noFill/>
        </p:spPr>
        <p:txBody>
          <a:bodyPr wrap="square" rtlCol="0">
            <a:spAutoFit/>
          </a:bodyPr>
          <a:lstStyle/>
          <a:p>
            <a:pPr algn="ctr"/>
            <a:r>
              <a:rPr lang="en-US" sz="3200" dirty="0"/>
              <a:t>How Can We Be Ready When the Savior Comes?</a:t>
            </a:r>
          </a:p>
          <a:p>
            <a:endParaRPr lang="es-ES" dirty="0"/>
          </a:p>
        </p:txBody>
      </p:sp>
      <p:sp>
        <p:nvSpPr>
          <p:cNvPr id="3" name="2 CuadroTexto"/>
          <p:cNvSpPr txBox="1"/>
          <p:nvPr/>
        </p:nvSpPr>
        <p:spPr>
          <a:xfrm>
            <a:off x="467544" y="1844824"/>
            <a:ext cx="8136904" cy="2308324"/>
          </a:xfrm>
          <a:prstGeom prst="rect">
            <a:avLst/>
          </a:prstGeom>
          <a:noFill/>
        </p:spPr>
        <p:txBody>
          <a:bodyPr wrap="square" rtlCol="0">
            <a:spAutoFit/>
          </a:bodyPr>
          <a:lstStyle/>
          <a:p>
            <a:pPr algn="just"/>
            <a:r>
              <a:rPr lang="en-US" sz="2400" dirty="0"/>
              <a:t>The best way we can prepare for the Savior’s coming is to accept the teachings of the gospel and make them part of our lives. We should live each day the best we can, just as Jesus taught when He was on the earth. We can look to the prophet for guidance and follow his counsel. We can live worthy to have the Holy </a:t>
            </a:r>
            <a:r>
              <a:rPr lang="en-US" sz="2400" dirty="0" smtClean="0"/>
              <a:t>Ghost guide </a:t>
            </a:r>
            <a:r>
              <a:rPr lang="en-US" sz="2400" dirty="0"/>
              <a:t>us. </a:t>
            </a:r>
            <a:endParaRPr lang="es-ES"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4153148"/>
            <a:ext cx="4464495" cy="2588220"/>
          </a:xfrm>
          <a:prstGeom prst="rect">
            <a:avLst/>
          </a:prstGeom>
        </p:spPr>
      </p:pic>
    </p:spTree>
    <p:extLst>
      <p:ext uri="{BB962C8B-B14F-4D97-AF65-F5344CB8AC3E}">
        <p14:creationId xmlns:p14="http://schemas.microsoft.com/office/powerpoint/2010/main" val="32679833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47</TotalTime>
  <Words>199</Words>
  <Application>Microsoft Office PowerPoint</Application>
  <PresentationFormat>Presentación en pantalla (4:3)</PresentationFormat>
  <Paragraphs>20</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Papel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SVG41</dc:creator>
  <cp:lastModifiedBy>SVG41</cp:lastModifiedBy>
  <cp:revision>8</cp:revision>
  <dcterms:created xsi:type="dcterms:W3CDTF">2016-05-12T18:52:39Z</dcterms:created>
  <dcterms:modified xsi:type="dcterms:W3CDTF">2016-05-12T19:40:15Z</dcterms:modified>
</cp:coreProperties>
</file>