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3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6" name="Title 15"/>
          <p:cNvSpPr>
            <a:spLocks noGrp="1"/>
          </p:cNvSpPr>
          <p:nvPr>
            <p:ph type="title"/>
          </p:nvPr>
        </p:nvSpPr>
        <p:spPr>
          <a:xfrm>
            <a:off x="2438400" y="1447800"/>
            <a:ext cx="3962400" cy="2133600"/>
          </a:xfrm>
        </p:spPr>
        <p:txBody>
          <a:bodyPr anchor="b"/>
          <a:lstStyle/>
          <a:p>
            <a:r>
              <a:rPr lang="es-ES" smtClean="0"/>
              <a:t>Haga clic para modificar el estilo de título del patrón</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45616EF8-3838-498C-9A1B-A7030F4F8EF7}" type="datetimeFigureOut">
              <a:rPr lang="es-VE" smtClean="0"/>
              <a:t>08/05/2016</a:t>
            </a:fld>
            <a:endParaRPr lang="es-VE"/>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4403F475-A2F4-40D7-8D6F-A65220FD88B2}" type="slidenum">
              <a:rPr lang="es-VE" smtClean="0"/>
              <a:t>‹Nº›</a:t>
            </a:fld>
            <a:endParaRPr lang="es-VE"/>
          </a:p>
        </p:txBody>
      </p:sp>
      <p:sp>
        <p:nvSpPr>
          <p:cNvPr id="15" name="Footer Placeholder 14"/>
          <p:cNvSpPr>
            <a:spLocks noGrp="1"/>
          </p:cNvSpPr>
          <p:nvPr>
            <p:ph type="ftr" sz="quarter" idx="12"/>
          </p:nvPr>
        </p:nvSpPr>
        <p:spPr>
          <a:xfrm>
            <a:off x="3581400" y="6296248"/>
            <a:ext cx="2820987" cy="152400"/>
          </a:xfrm>
        </p:spPr>
        <p:txBody>
          <a:bodyPr/>
          <a:lstStyle/>
          <a:p>
            <a:endParaRPr lang="es-VE"/>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Date Placeholder 12"/>
          <p:cNvSpPr>
            <a:spLocks noGrp="1"/>
          </p:cNvSpPr>
          <p:nvPr>
            <p:ph type="dt" sz="half" idx="10"/>
          </p:nvPr>
        </p:nvSpPr>
        <p:spPr/>
        <p:txBody>
          <a:bodyPr/>
          <a:lstStyle/>
          <a:p>
            <a:fld id="{45616EF8-3838-498C-9A1B-A7030F4F8EF7}" type="datetimeFigureOut">
              <a:rPr lang="es-VE" smtClean="0"/>
              <a:t>08/05/2016</a:t>
            </a:fld>
            <a:endParaRPr lang="es-VE"/>
          </a:p>
        </p:txBody>
      </p:sp>
      <p:sp>
        <p:nvSpPr>
          <p:cNvPr id="14" name="Slide Number Placeholder 13"/>
          <p:cNvSpPr>
            <a:spLocks noGrp="1"/>
          </p:cNvSpPr>
          <p:nvPr>
            <p:ph type="sldNum" sz="quarter" idx="11"/>
          </p:nvPr>
        </p:nvSpPr>
        <p:spPr/>
        <p:txBody>
          <a:bodyPr/>
          <a:lstStyle/>
          <a:p>
            <a:fld id="{4403F475-A2F4-40D7-8D6F-A65220FD88B2}" type="slidenum">
              <a:rPr lang="es-VE" smtClean="0"/>
              <a:t>‹Nº›</a:t>
            </a:fld>
            <a:endParaRPr lang="es-VE"/>
          </a:p>
        </p:txBody>
      </p:sp>
      <p:sp>
        <p:nvSpPr>
          <p:cNvPr id="15" name="Footer Placeholder 14"/>
          <p:cNvSpPr>
            <a:spLocks noGrp="1"/>
          </p:cNvSpPr>
          <p:nvPr>
            <p:ph type="ftr" sz="quarter" idx="12"/>
          </p:nvPr>
        </p:nvSpPr>
        <p:spPr/>
        <p:txBody>
          <a:bodyPr/>
          <a:lstStyle/>
          <a:p>
            <a:endParaRPr lang="es-VE"/>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Date Placeholder 12"/>
          <p:cNvSpPr>
            <a:spLocks noGrp="1"/>
          </p:cNvSpPr>
          <p:nvPr>
            <p:ph type="dt" sz="half" idx="10"/>
          </p:nvPr>
        </p:nvSpPr>
        <p:spPr/>
        <p:txBody>
          <a:bodyPr/>
          <a:lstStyle/>
          <a:p>
            <a:fld id="{45616EF8-3838-498C-9A1B-A7030F4F8EF7}" type="datetimeFigureOut">
              <a:rPr lang="es-VE" smtClean="0"/>
              <a:t>08/05/2016</a:t>
            </a:fld>
            <a:endParaRPr lang="es-VE"/>
          </a:p>
        </p:txBody>
      </p:sp>
      <p:sp>
        <p:nvSpPr>
          <p:cNvPr id="14" name="Slide Number Placeholder 13"/>
          <p:cNvSpPr>
            <a:spLocks noGrp="1"/>
          </p:cNvSpPr>
          <p:nvPr>
            <p:ph type="sldNum" sz="quarter" idx="11"/>
          </p:nvPr>
        </p:nvSpPr>
        <p:spPr/>
        <p:txBody>
          <a:bodyPr/>
          <a:lstStyle/>
          <a:p>
            <a:fld id="{4403F475-A2F4-40D7-8D6F-A65220FD88B2}" type="slidenum">
              <a:rPr lang="es-VE" smtClean="0"/>
              <a:t>‹Nº›</a:t>
            </a:fld>
            <a:endParaRPr lang="es-VE"/>
          </a:p>
        </p:txBody>
      </p:sp>
      <p:sp>
        <p:nvSpPr>
          <p:cNvPr id="15" name="Footer Placeholder 14"/>
          <p:cNvSpPr>
            <a:spLocks noGrp="1"/>
          </p:cNvSpPr>
          <p:nvPr>
            <p:ph type="ftr" sz="quarter" idx="12"/>
          </p:nvPr>
        </p:nvSpPr>
        <p:spPr/>
        <p:txBody>
          <a:bodyPr/>
          <a:lstStyle/>
          <a:p>
            <a:endParaRPr lang="es-VE"/>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6" name="Title 15"/>
          <p:cNvSpPr>
            <a:spLocks noGrp="1"/>
          </p:cNvSpPr>
          <p:nvPr>
            <p:ph type="title"/>
          </p:nvPr>
        </p:nvSpPr>
        <p:spPr/>
        <p:txBody>
          <a:bodyPr/>
          <a:lstStyle/>
          <a:p>
            <a:r>
              <a:rPr lang="es-ES" smtClean="0"/>
              <a:t>Haga clic para modificar el estilo de título del patrón</a:t>
            </a:r>
            <a:endParaRPr lang="en-US"/>
          </a:p>
        </p:txBody>
      </p:sp>
      <p:sp>
        <p:nvSpPr>
          <p:cNvPr id="10" name="Date Placeholder 9"/>
          <p:cNvSpPr>
            <a:spLocks noGrp="1"/>
          </p:cNvSpPr>
          <p:nvPr>
            <p:ph type="dt" sz="half" idx="10"/>
          </p:nvPr>
        </p:nvSpPr>
        <p:spPr/>
        <p:txBody>
          <a:bodyPr/>
          <a:lstStyle/>
          <a:p>
            <a:fld id="{45616EF8-3838-498C-9A1B-A7030F4F8EF7}" type="datetimeFigureOut">
              <a:rPr lang="es-VE" smtClean="0"/>
              <a:t>08/05/2016</a:t>
            </a:fld>
            <a:endParaRPr lang="es-VE"/>
          </a:p>
        </p:txBody>
      </p:sp>
      <p:sp>
        <p:nvSpPr>
          <p:cNvPr id="11" name="Slide Number Placeholder 10"/>
          <p:cNvSpPr>
            <a:spLocks noGrp="1"/>
          </p:cNvSpPr>
          <p:nvPr>
            <p:ph type="sldNum" sz="quarter" idx="11"/>
          </p:nvPr>
        </p:nvSpPr>
        <p:spPr/>
        <p:txBody>
          <a:bodyPr/>
          <a:lstStyle/>
          <a:p>
            <a:fld id="{4403F475-A2F4-40D7-8D6F-A65220FD88B2}" type="slidenum">
              <a:rPr lang="es-VE" smtClean="0"/>
              <a:t>‹Nº›</a:t>
            </a:fld>
            <a:endParaRPr lang="es-VE"/>
          </a:p>
        </p:txBody>
      </p:sp>
      <p:sp>
        <p:nvSpPr>
          <p:cNvPr id="12" name="Footer Placeholder 11"/>
          <p:cNvSpPr>
            <a:spLocks noGrp="1"/>
          </p:cNvSpPr>
          <p:nvPr>
            <p:ph type="ftr" sz="quarter" idx="12"/>
          </p:nvPr>
        </p:nvSpPr>
        <p:spPr/>
        <p:txBody>
          <a:bodyPr/>
          <a:lstStyle/>
          <a:p>
            <a:endParaRPr lang="es-V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45616EF8-3838-498C-9A1B-A7030F4F8EF7}" type="datetimeFigureOut">
              <a:rPr lang="es-VE" smtClean="0"/>
              <a:t>08/05/2016</a:t>
            </a:fld>
            <a:endParaRPr lang="es-VE"/>
          </a:p>
        </p:txBody>
      </p:sp>
      <p:sp>
        <p:nvSpPr>
          <p:cNvPr id="13" name="Slide Number Placeholder 12"/>
          <p:cNvSpPr>
            <a:spLocks noGrp="1"/>
          </p:cNvSpPr>
          <p:nvPr>
            <p:ph type="sldNum" sz="quarter" idx="11"/>
          </p:nvPr>
        </p:nvSpPr>
        <p:spPr>
          <a:xfrm>
            <a:off x="4116388" y="6400800"/>
            <a:ext cx="533400" cy="152400"/>
          </a:xfrm>
        </p:spPr>
        <p:txBody>
          <a:bodyPr/>
          <a:lstStyle/>
          <a:p>
            <a:fld id="{4403F475-A2F4-40D7-8D6F-A65220FD88B2}" type="slidenum">
              <a:rPr lang="es-VE" smtClean="0"/>
              <a:t>‹Nº›</a:t>
            </a:fld>
            <a:endParaRPr lang="es-VE"/>
          </a:p>
        </p:txBody>
      </p:sp>
      <p:sp>
        <p:nvSpPr>
          <p:cNvPr id="14" name="Footer Placeholder 13"/>
          <p:cNvSpPr>
            <a:spLocks noGrp="1"/>
          </p:cNvSpPr>
          <p:nvPr>
            <p:ph type="ftr" sz="quarter" idx="12"/>
          </p:nvPr>
        </p:nvSpPr>
        <p:spPr>
          <a:xfrm>
            <a:off x="838200" y="6296248"/>
            <a:ext cx="2820987" cy="152400"/>
          </a:xfrm>
        </p:spPr>
        <p:txBody>
          <a:bodyPr/>
          <a:lstStyle/>
          <a:p>
            <a:endParaRPr lang="es-VE"/>
          </a:p>
        </p:txBody>
      </p:sp>
      <p:sp>
        <p:nvSpPr>
          <p:cNvPr id="15" name="Title 14"/>
          <p:cNvSpPr>
            <a:spLocks noGrp="1"/>
          </p:cNvSpPr>
          <p:nvPr>
            <p:ph type="title"/>
          </p:nvPr>
        </p:nvSpPr>
        <p:spPr>
          <a:xfrm>
            <a:off x="457200" y="1828800"/>
            <a:ext cx="3200400" cy="1752600"/>
          </a:xfrm>
        </p:spPr>
        <p:txBody>
          <a:bodyPr anchor="b"/>
          <a:lstStyle/>
          <a:p>
            <a:r>
              <a:rPr lang="es-ES" smtClean="0"/>
              <a:t>Haga clic para modificar el estilo de título del patrón</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s-ES" smtClean="0"/>
              <a:t>Haga clic para modificar el estilo de texto del patrón</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Title 1"/>
          <p:cNvSpPr>
            <a:spLocks noGrp="1"/>
          </p:cNvSpPr>
          <p:nvPr>
            <p:ph type="title"/>
          </p:nvPr>
        </p:nvSpPr>
        <p:spPr>
          <a:xfrm>
            <a:off x="4876800" y="457200"/>
            <a:ext cx="2819400" cy="5714999"/>
          </a:xfrm>
        </p:spPr>
        <p:txBody>
          <a:bodyPr/>
          <a:lstStyle/>
          <a:p>
            <a:r>
              <a:rPr lang="es-ES" smtClean="0"/>
              <a:t>Haga clic para modificar el estilo de título del patrón</a:t>
            </a:r>
            <a:endParaRPr lang="en-US"/>
          </a:p>
        </p:txBody>
      </p:sp>
      <p:sp>
        <p:nvSpPr>
          <p:cNvPr id="9" name="Date Placeholder 8"/>
          <p:cNvSpPr>
            <a:spLocks noGrp="1"/>
          </p:cNvSpPr>
          <p:nvPr>
            <p:ph type="dt" sz="half" idx="10"/>
          </p:nvPr>
        </p:nvSpPr>
        <p:spPr/>
        <p:txBody>
          <a:bodyPr/>
          <a:lstStyle/>
          <a:p>
            <a:fld id="{45616EF8-3838-498C-9A1B-A7030F4F8EF7}" type="datetimeFigureOut">
              <a:rPr lang="es-VE" smtClean="0"/>
              <a:t>08/05/2016</a:t>
            </a:fld>
            <a:endParaRPr lang="es-VE"/>
          </a:p>
        </p:txBody>
      </p:sp>
      <p:sp>
        <p:nvSpPr>
          <p:cNvPr id="13" name="Slide Number Placeholder 12"/>
          <p:cNvSpPr>
            <a:spLocks noGrp="1"/>
          </p:cNvSpPr>
          <p:nvPr>
            <p:ph type="sldNum" sz="quarter" idx="11"/>
          </p:nvPr>
        </p:nvSpPr>
        <p:spPr/>
        <p:txBody>
          <a:bodyPr/>
          <a:lstStyle/>
          <a:p>
            <a:fld id="{4403F475-A2F4-40D7-8D6F-A65220FD88B2}" type="slidenum">
              <a:rPr lang="es-VE" smtClean="0"/>
              <a:t>‹Nº›</a:t>
            </a:fld>
            <a:endParaRPr lang="es-VE"/>
          </a:p>
        </p:txBody>
      </p:sp>
      <p:sp>
        <p:nvSpPr>
          <p:cNvPr id="14" name="Footer Placeholder 13"/>
          <p:cNvSpPr>
            <a:spLocks noGrp="1"/>
          </p:cNvSpPr>
          <p:nvPr>
            <p:ph type="ftr" sz="quarter" idx="12"/>
          </p:nvPr>
        </p:nvSpPr>
        <p:spPr/>
        <p:txBody>
          <a:bodyPr/>
          <a:lstStyle/>
          <a:p>
            <a:endParaRPr lang="es-VE"/>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1" name="Title 1"/>
          <p:cNvSpPr>
            <a:spLocks noGrp="1"/>
          </p:cNvSpPr>
          <p:nvPr>
            <p:ph type="title"/>
          </p:nvPr>
        </p:nvSpPr>
        <p:spPr>
          <a:xfrm>
            <a:off x="4876800" y="457200"/>
            <a:ext cx="2819400" cy="5714999"/>
          </a:xfrm>
        </p:spPr>
        <p:txBody>
          <a:bodyPr/>
          <a:lstStyle/>
          <a:p>
            <a:r>
              <a:rPr lang="es-ES" smtClean="0"/>
              <a:t>Haga clic para modificar el estilo de título del patrón</a:t>
            </a:r>
            <a:endParaRPr lang="en-US"/>
          </a:p>
        </p:txBody>
      </p:sp>
      <p:sp>
        <p:nvSpPr>
          <p:cNvPr id="12" name="Date Placeholder 11"/>
          <p:cNvSpPr>
            <a:spLocks noGrp="1"/>
          </p:cNvSpPr>
          <p:nvPr>
            <p:ph type="dt" sz="half" idx="10"/>
          </p:nvPr>
        </p:nvSpPr>
        <p:spPr/>
        <p:txBody>
          <a:bodyPr/>
          <a:lstStyle/>
          <a:p>
            <a:fld id="{45616EF8-3838-498C-9A1B-A7030F4F8EF7}" type="datetimeFigureOut">
              <a:rPr lang="es-VE" smtClean="0"/>
              <a:t>08/05/2016</a:t>
            </a:fld>
            <a:endParaRPr lang="es-VE"/>
          </a:p>
        </p:txBody>
      </p:sp>
      <p:sp>
        <p:nvSpPr>
          <p:cNvPr id="14" name="Slide Number Placeholder 13"/>
          <p:cNvSpPr>
            <a:spLocks noGrp="1"/>
          </p:cNvSpPr>
          <p:nvPr>
            <p:ph type="sldNum" sz="quarter" idx="11"/>
          </p:nvPr>
        </p:nvSpPr>
        <p:spPr/>
        <p:txBody>
          <a:bodyPr/>
          <a:lstStyle/>
          <a:p>
            <a:fld id="{4403F475-A2F4-40D7-8D6F-A65220FD88B2}" type="slidenum">
              <a:rPr lang="es-VE" smtClean="0"/>
              <a:t>‹Nº›</a:t>
            </a:fld>
            <a:endParaRPr lang="es-VE"/>
          </a:p>
        </p:txBody>
      </p:sp>
      <p:sp>
        <p:nvSpPr>
          <p:cNvPr id="16" name="Footer Placeholder 15"/>
          <p:cNvSpPr>
            <a:spLocks noGrp="1"/>
          </p:cNvSpPr>
          <p:nvPr>
            <p:ph type="ftr" sz="quarter" idx="12"/>
          </p:nvPr>
        </p:nvSpPr>
        <p:spPr/>
        <p:txBody>
          <a:bodyPr/>
          <a:lstStyle/>
          <a:p>
            <a:endParaRPr lang="es-VE"/>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s-ES" smtClean="0"/>
              <a:t>Haga clic para modificar el estilo de título del patrón</a:t>
            </a:r>
            <a:endParaRPr lang="en-US" dirty="0"/>
          </a:p>
        </p:txBody>
      </p:sp>
      <p:sp>
        <p:nvSpPr>
          <p:cNvPr id="9" name="Date Placeholder 8"/>
          <p:cNvSpPr>
            <a:spLocks noGrp="1"/>
          </p:cNvSpPr>
          <p:nvPr>
            <p:ph type="dt" sz="half" idx="10"/>
          </p:nvPr>
        </p:nvSpPr>
        <p:spPr/>
        <p:txBody>
          <a:bodyPr/>
          <a:lstStyle/>
          <a:p>
            <a:fld id="{45616EF8-3838-498C-9A1B-A7030F4F8EF7}" type="datetimeFigureOut">
              <a:rPr lang="es-VE" smtClean="0"/>
              <a:t>08/05/2016</a:t>
            </a:fld>
            <a:endParaRPr lang="es-VE"/>
          </a:p>
        </p:txBody>
      </p:sp>
      <p:sp>
        <p:nvSpPr>
          <p:cNvPr id="10" name="Slide Number Placeholder 9"/>
          <p:cNvSpPr>
            <a:spLocks noGrp="1"/>
          </p:cNvSpPr>
          <p:nvPr>
            <p:ph type="sldNum" sz="quarter" idx="11"/>
          </p:nvPr>
        </p:nvSpPr>
        <p:spPr/>
        <p:txBody>
          <a:bodyPr/>
          <a:lstStyle/>
          <a:p>
            <a:fld id="{4403F475-A2F4-40D7-8D6F-A65220FD88B2}" type="slidenum">
              <a:rPr lang="es-VE" smtClean="0"/>
              <a:t>‹Nº›</a:t>
            </a:fld>
            <a:endParaRPr lang="es-VE"/>
          </a:p>
        </p:txBody>
      </p:sp>
      <p:sp>
        <p:nvSpPr>
          <p:cNvPr id="11" name="Footer Placeholder 10"/>
          <p:cNvSpPr>
            <a:spLocks noGrp="1"/>
          </p:cNvSpPr>
          <p:nvPr>
            <p:ph type="ftr" sz="quarter" idx="12"/>
          </p:nvPr>
        </p:nvSpPr>
        <p:spPr/>
        <p:txBody>
          <a:bodyPr/>
          <a:lstStyle/>
          <a:p>
            <a:endParaRPr lang="es-VE"/>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45616EF8-3838-498C-9A1B-A7030F4F8EF7}" type="datetimeFigureOut">
              <a:rPr lang="es-VE" smtClean="0"/>
              <a:t>08/05/2016</a:t>
            </a:fld>
            <a:endParaRPr lang="es-VE"/>
          </a:p>
        </p:txBody>
      </p:sp>
      <p:sp>
        <p:nvSpPr>
          <p:cNvPr id="9" name="Slide Number Placeholder 8"/>
          <p:cNvSpPr>
            <a:spLocks noGrp="1"/>
          </p:cNvSpPr>
          <p:nvPr>
            <p:ph type="sldNum" sz="quarter" idx="11"/>
          </p:nvPr>
        </p:nvSpPr>
        <p:spPr/>
        <p:txBody>
          <a:bodyPr/>
          <a:lstStyle/>
          <a:p>
            <a:fld id="{4403F475-A2F4-40D7-8D6F-A65220FD88B2}" type="slidenum">
              <a:rPr lang="es-VE" smtClean="0"/>
              <a:t>‹Nº›</a:t>
            </a:fld>
            <a:endParaRPr lang="es-VE"/>
          </a:p>
        </p:txBody>
      </p:sp>
      <p:sp>
        <p:nvSpPr>
          <p:cNvPr id="10" name="Footer Placeholder 9"/>
          <p:cNvSpPr>
            <a:spLocks noGrp="1"/>
          </p:cNvSpPr>
          <p:nvPr>
            <p:ph type="ftr" sz="quarter" idx="12"/>
          </p:nvPr>
        </p:nvSpPr>
        <p:spPr/>
        <p:txBody>
          <a:bodyPr/>
          <a:lstStyle/>
          <a:p>
            <a:endParaRPr lang="es-VE"/>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5" name="Date Placeholder 14"/>
          <p:cNvSpPr>
            <a:spLocks noGrp="1"/>
          </p:cNvSpPr>
          <p:nvPr>
            <p:ph type="dt" sz="half" idx="10"/>
          </p:nvPr>
        </p:nvSpPr>
        <p:spPr/>
        <p:txBody>
          <a:bodyPr/>
          <a:lstStyle/>
          <a:p>
            <a:fld id="{45616EF8-3838-498C-9A1B-A7030F4F8EF7}" type="datetimeFigureOut">
              <a:rPr lang="es-VE" smtClean="0"/>
              <a:t>08/05/2016</a:t>
            </a:fld>
            <a:endParaRPr lang="es-VE"/>
          </a:p>
        </p:txBody>
      </p:sp>
      <p:sp>
        <p:nvSpPr>
          <p:cNvPr id="16" name="Slide Number Placeholder 15"/>
          <p:cNvSpPr>
            <a:spLocks noGrp="1"/>
          </p:cNvSpPr>
          <p:nvPr>
            <p:ph type="sldNum" sz="quarter" idx="11"/>
          </p:nvPr>
        </p:nvSpPr>
        <p:spPr/>
        <p:txBody>
          <a:bodyPr/>
          <a:lstStyle/>
          <a:p>
            <a:fld id="{4403F475-A2F4-40D7-8D6F-A65220FD88B2}" type="slidenum">
              <a:rPr lang="es-VE" smtClean="0"/>
              <a:t>‹Nº›</a:t>
            </a:fld>
            <a:endParaRPr lang="es-VE"/>
          </a:p>
        </p:txBody>
      </p:sp>
      <p:sp>
        <p:nvSpPr>
          <p:cNvPr id="17" name="Footer Placeholder 16"/>
          <p:cNvSpPr>
            <a:spLocks noGrp="1"/>
          </p:cNvSpPr>
          <p:nvPr>
            <p:ph type="ftr" sz="quarter" idx="12"/>
          </p:nvPr>
        </p:nvSpPr>
        <p:spPr/>
        <p:txBody>
          <a:bodyPr/>
          <a:lstStyle/>
          <a:p>
            <a:endParaRPr lang="es-VE"/>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s-ES" smtClean="0"/>
              <a:t>Haga clic para modificar el estilo de título del patrón</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6" name="Date Placeholder 15"/>
          <p:cNvSpPr>
            <a:spLocks noGrp="1"/>
          </p:cNvSpPr>
          <p:nvPr>
            <p:ph type="dt" sz="half" idx="10"/>
          </p:nvPr>
        </p:nvSpPr>
        <p:spPr/>
        <p:txBody>
          <a:bodyPr/>
          <a:lstStyle/>
          <a:p>
            <a:fld id="{45616EF8-3838-498C-9A1B-A7030F4F8EF7}" type="datetimeFigureOut">
              <a:rPr lang="es-VE" smtClean="0"/>
              <a:t>08/05/2016</a:t>
            </a:fld>
            <a:endParaRPr lang="es-VE"/>
          </a:p>
        </p:txBody>
      </p:sp>
      <p:sp>
        <p:nvSpPr>
          <p:cNvPr id="17" name="Slide Number Placeholder 16"/>
          <p:cNvSpPr>
            <a:spLocks noGrp="1"/>
          </p:cNvSpPr>
          <p:nvPr>
            <p:ph type="sldNum" sz="quarter" idx="11"/>
          </p:nvPr>
        </p:nvSpPr>
        <p:spPr/>
        <p:txBody>
          <a:bodyPr/>
          <a:lstStyle/>
          <a:p>
            <a:fld id="{4403F475-A2F4-40D7-8D6F-A65220FD88B2}" type="slidenum">
              <a:rPr lang="es-VE" smtClean="0"/>
              <a:t>‹Nº›</a:t>
            </a:fld>
            <a:endParaRPr lang="es-VE"/>
          </a:p>
        </p:txBody>
      </p:sp>
      <p:sp>
        <p:nvSpPr>
          <p:cNvPr id="18" name="Footer Placeholder 17"/>
          <p:cNvSpPr>
            <a:spLocks noGrp="1"/>
          </p:cNvSpPr>
          <p:nvPr>
            <p:ph type="ftr" sz="quarter" idx="12"/>
          </p:nvPr>
        </p:nvSpPr>
        <p:spPr/>
        <p:txBody>
          <a:bodyPr/>
          <a:lstStyle/>
          <a:p>
            <a:endParaRPr lang="es-VE"/>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4403F475-A2F4-40D7-8D6F-A65220FD88B2}" type="slidenum">
              <a:rPr lang="es-VE" smtClean="0"/>
              <a:t>‹Nº›</a:t>
            </a:fld>
            <a:endParaRPr lang="es-VE"/>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45616EF8-3838-498C-9A1B-A7030F4F8EF7}" type="datetimeFigureOut">
              <a:rPr lang="es-VE" smtClean="0"/>
              <a:t>08/05/2016</a:t>
            </a:fld>
            <a:endParaRPr lang="es-VE"/>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s-V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05" y="1"/>
            <a:ext cx="6858433" cy="6858000"/>
          </a:xfrm>
          <a:prstGeom prst="rect">
            <a:avLst/>
          </a:prstGeom>
        </p:spPr>
      </p:pic>
      <p:sp>
        <p:nvSpPr>
          <p:cNvPr id="2" name="1 Título"/>
          <p:cNvSpPr>
            <a:spLocks noGrp="1"/>
          </p:cNvSpPr>
          <p:nvPr>
            <p:ph type="title"/>
          </p:nvPr>
        </p:nvSpPr>
        <p:spPr>
          <a:xfrm>
            <a:off x="107504" y="-3069"/>
            <a:ext cx="3962400" cy="2133600"/>
          </a:xfrm>
        </p:spPr>
        <p:txBody>
          <a:bodyPr/>
          <a:lstStyle/>
          <a:p>
            <a:r>
              <a:rPr lang="es-VE" dirty="0" err="1"/>
              <a:t>Chapter</a:t>
            </a:r>
            <a:r>
              <a:rPr lang="es-VE" dirty="0"/>
              <a:t> 33: </a:t>
            </a:r>
            <a:r>
              <a:rPr lang="es-VE" dirty="0" err="1"/>
              <a:t>Missionary</a:t>
            </a:r>
            <a:r>
              <a:rPr lang="es-VE" dirty="0"/>
              <a:t> </a:t>
            </a:r>
            <a:r>
              <a:rPr lang="es-VE" dirty="0" err="1"/>
              <a:t>Work</a:t>
            </a:r>
            <a:r>
              <a:rPr lang="es-VE" dirty="0"/>
              <a:t/>
            </a:r>
            <a:br>
              <a:rPr lang="es-VE" dirty="0"/>
            </a:br>
            <a:endParaRPr lang="es-VE" dirty="0"/>
          </a:p>
        </p:txBody>
      </p:sp>
    </p:spTree>
    <p:extLst>
      <p:ext uri="{BB962C8B-B14F-4D97-AF65-F5344CB8AC3E}">
        <p14:creationId xmlns:p14="http://schemas.microsoft.com/office/powerpoint/2010/main" val="2685940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just"/>
            <a:r>
              <a:rPr lang="en-US" b="1" dirty="0">
                <a:solidFill>
                  <a:schemeClr val="accent1">
                    <a:lumMod val="75000"/>
                  </a:schemeClr>
                </a:solidFill>
              </a:rPr>
              <a:t>Every member of the Church is a missionary. We should be missionaries even if we are not formally called and set apart. We are responsible to teach the gospel by word and deed to all of our Heavenly Father’s children. The Lord has told us, “It </a:t>
            </a:r>
            <a:r>
              <a:rPr lang="en-US" b="1" dirty="0" err="1">
                <a:solidFill>
                  <a:schemeClr val="accent1">
                    <a:lumMod val="75000"/>
                  </a:schemeClr>
                </a:solidFill>
              </a:rPr>
              <a:t>becometh</a:t>
            </a:r>
            <a:r>
              <a:rPr lang="en-US" b="1" dirty="0">
                <a:solidFill>
                  <a:schemeClr val="accent1">
                    <a:lumMod val="75000"/>
                  </a:schemeClr>
                </a:solidFill>
              </a:rPr>
              <a:t> every man who hath been warned to warn his neighbor” (D&amp;C 88:81). We have been told by a prophet that we should show our neighbors that we love them before we warn them (</a:t>
            </a:r>
            <a:r>
              <a:rPr lang="en-US" b="1" dirty="0" err="1">
                <a:solidFill>
                  <a:schemeClr val="accent1">
                    <a:lumMod val="75000"/>
                  </a:schemeClr>
                </a:solidFill>
              </a:rPr>
              <a:t>see</a:t>
            </a:r>
            <a:r>
              <a:rPr lang="en-US" b="1" i="1" dirty="0" err="1">
                <a:solidFill>
                  <a:schemeClr val="accent1">
                    <a:lumMod val="75000"/>
                  </a:schemeClr>
                </a:solidFill>
              </a:rPr>
              <a:t>Teachings</a:t>
            </a:r>
            <a:r>
              <a:rPr lang="en-US" b="1" i="1" dirty="0">
                <a:solidFill>
                  <a:schemeClr val="accent1">
                    <a:lumMod val="75000"/>
                  </a:schemeClr>
                </a:solidFill>
              </a:rPr>
              <a:t> of Presidents of the Church: Spencer W. Kimball</a:t>
            </a:r>
            <a:r>
              <a:rPr lang="en-US" b="1" dirty="0">
                <a:solidFill>
                  <a:schemeClr val="accent1">
                    <a:lumMod val="75000"/>
                  </a:schemeClr>
                </a:solidFill>
              </a:rPr>
              <a:t>[2006], 262). They need to experience our friendship and fellowship.</a:t>
            </a:r>
            <a:endParaRPr lang="es-VE" b="1" dirty="0">
              <a:solidFill>
                <a:schemeClr val="accent1">
                  <a:lumMod val="75000"/>
                </a:schemeClr>
              </a:solidFill>
            </a:endParaRPr>
          </a:p>
        </p:txBody>
      </p:sp>
      <p:sp>
        <p:nvSpPr>
          <p:cNvPr id="3" name="2 Título"/>
          <p:cNvSpPr>
            <a:spLocks noGrp="1"/>
          </p:cNvSpPr>
          <p:nvPr>
            <p:ph type="title"/>
          </p:nvPr>
        </p:nvSpPr>
        <p:spPr/>
        <p:txBody>
          <a:bodyPr/>
          <a:lstStyle/>
          <a:p>
            <a:r>
              <a:rPr lang="en-US" dirty="0"/>
              <a:t>We Should All Be Missionaries</a:t>
            </a:r>
            <a:br>
              <a:rPr lang="en-US" dirty="0"/>
            </a:br>
            <a:endParaRPr lang="es-VE" dirty="0"/>
          </a:p>
        </p:txBody>
      </p:sp>
    </p:spTree>
    <p:extLst>
      <p:ext uri="{BB962C8B-B14F-4D97-AF65-F5344CB8AC3E}">
        <p14:creationId xmlns:p14="http://schemas.microsoft.com/office/powerpoint/2010/main" val="146242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3999" cy="6858000"/>
          </a:xfrm>
        </p:spPr>
      </p:pic>
      <p:sp>
        <p:nvSpPr>
          <p:cNvPr id="3" name="2 Título"/>
          <p:cNvSpPr>
            <a:spLocks noGrp="1"/>
          </p:cNvSpPr>
          <p:nvPr>
            <p:ph type="title"/>
          </p:nvPr>
        </p:nvSpPr>
        <p:spPr/>
        <p:txBody>
          <a:bodyPr/>
          <a:lstStyle/>
          <a:p>
            <a:endParaRPr lang="es-VE"/>
          </a:p>
        </p:txBody>
      </p:sp>
    </p:spTree>
    <p:extLst>
      <p:ext uri="{BB962C8B-B14F-4D97-AF65-F5344CB8AC3E}">
        <p14:creationId xmlns:p14="http://schemas.microsoft.com/office/powerpoint/2010/main" val="1273551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043608" y="0"/>
            <a:ext cx="7056784" cy="2974621"/>
          </a:xfrm>
        </p:spPr>
        <p:txBody>
          <a:bodyPr>
            <a:normAutofit/>
          </a:bodyPr>
          <a:lstStyle/>
          <a:p>
            <a:pPr algn="just"/>
            <a:r>
              <a:rPr lang="en-US" dirty="0"/>
              <a:t>The Lord revealed the gospel plan to Adam: “And thus the Gospel began to be preached, from the beginning” (Moses 5:58). Later, Adam’s righteous descendants were sent to preach the gospel: “They … called upon all men, everywhere, to repent; and faith was taught unto the children of men” (Moses 6:23).</a:t>
            </a:r>
            <a:endParaRPr lang="es-VE" dirty="0"/>
          </a:p>
        </p:txBody>
      </p:sp>
      <p:sp>
        <p:nvSpPr>
          <p:cNvPr id="3" name="2 Título"/>
          <p:cNvSpPr>
            <a:spLocks noGrp="1"/>
          </p:cNvSpPr>
          <p:nvPr>
            <p:ph type="title"/>
          </p:nvPr>
        </p:nvSpPr>
        <p:spPr>
          <a:xfrm>
            <a:off x="4788024" y="1844824"/>
            <a:ext cx="3655640" cy="5715000"/>
          </a:xfrm>
        </p:spPr>
        <p:txBody>
          <a:bodyPr/>
          <a:lstStyle/>
          <a:p>
            <a:r>
              <a:rPr lang="en-US" dirty="0">
                <a:solidFill>
                  <a:schemeClr val="accent1">
                    <a:lumMod val="75000"/>
                  </a:schemeClr>
                </a:solidFill>
              </a:rPr>
              <a:t>The Lord’s Church Is a Missionary Church</a:t>
            </a:r>
            <a:r>
              <a:rPr lang="en-US" dirty="0"/>
              <a:t/>
            </a:r>
            <a:br>
              <a:rPr lang="en-US" dirty="0"/>
            </a:br>
            <a:endParaRPr lang="es-VE"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564904"/>
            <a:ext cx="3793579" cy="3879020"/>
          </a:xfrm>
          <a:prstGeom prst="rect">
            <a:avLst/>
          </a:prstGeom>
        </p:spPr>
      </p:pic>
    </p:spTree>
    <p:extLst>
      <p:ext uri="{BB962C8B-B14F-4D97-AF65-F5344CB8AC3E}">
        <p14:creationId xmlns:p14="http://schemas.microsoft.com/office/powerpoint/2010/main" val="2105808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457201"/>
            <a:ext cx="8003232" cy="2179712"/>
          </a:xfrm>
        </p:spPr>
        <p:txBody>
          <a:bodyPr/>
          <a:lstStyle/>
          <a:p>
            <a:pPr algn="just"/>
            <a:r>
              <a:rPr lang="en-US" dirty="0"/>
              <a:t>The Lord’s Church has always been a missionary church. When the Savior lived on the earth, He ordained Apostles and Seventies and gave them the authority and responsibility to preach the gospel. Most of their preaching was to their own people, the Jews (</a:t>
            </a:r>
            <a:r>
              <a:rPr lang="en-US" dirty="0" smtClean="0"/>
              <a:t>see Matthew </a:t>
            </a:r>
            <a:r>
              <a:rPr lang="en-US" dirty="0"/>
              <a:t>10:5–6). After Jesus was resurrected, He sent Apostles to preach the gospel to the Gentiles. He commanded the Apostles, “Go ye into all the world, and preach the gospel to every creature” (Mark 16:15).</a:t>
            </a:r>
            <a:endParaRPr lang="es-VE"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59" y="2564904"/>
            <a:ext cx="8432800" cy="4178300"/>
          </a:xfrm>
          <a:prstGeom prst="rect">
            <a:avLst/>
          </a:prstGeom>
        </p:spPr>
      </p:pic>
    </p:spTree>
    <p:extLst>
      <p:ext uri="{BB962C8B-B14F-4D97-AF65-F5344CB8AC3E}">
        <p14:creationId xmlns:p14="http://schemas.microsoft.com/office/powerpoint/2010/main" val="922541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20" y="264816"/>
            <a:ext cx="3682752" cy="4411959"/>
          </a:xfrm>
        </p:spPr>
        <p:txBody>
          <a:bodyPr>
            <a:normAutofit lnSpcReduction="10000"/>
          </a:bodyPr>
          <a:lstStyle/>
          <a:p>
            <a:pPr algn="just"/>
            <a:r>
              <a:rPr lang="en-US" dirty="0"/>
              <a:t>Missionary work began again when the Lord’s Church was restored through the Prophet Joseph Smith. Today the Apostles and Seventies have been given the chief responsibility for preaching the gospel and seeing that it is preached in all the world. The Lord told Joseph Smith: “Proclaim my gospel from land to land, and from city to city. … Bear testimony in every place, unto every people” (D&amp;C 66:5, 7). In June 1830, Samuel Harrison Smith, the Prophet’s brother, began the first missionary journey for the Church.</a:t>
            </a:r>
            <a:endParaRPr lang="es-VE"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590550"/>
            <a:ext cx="4286250" cy="3702546"/>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4676775"/>
            <a:ext cx="8390706" cy="2181225"/>
          </a:xfrm>
          <a:prstGeom prst="rect">
            <a:avLst/>
          </a:prstGeom>
        </p:spPr>
      </p:pic>
    </p:spTree>
    <p:extLst>
      <p:ext uri="{BB962C8B-B14F-4D97-AF65-F5344CB8AC3E}">
        <p14:creationId xmlns:p14="http://schemas.microsoft.com/office/powerpoint/2010/main" val="3328728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457201"/>
            <a:ext cx="7613576" cy="2000766"/>
          </a:xfrm>
        </p:spPr>
        <p:txBody>
          <a:bodyPr>
            <a:normAutofit lnSpcReduction="10000"/>
          </a:bodyPr>
          <a:lstStyle/>
          <a:p>
            <a:pPr algn="just"/>
            <a:r>
              <a:rPr lang="en-US" b="1" dirty="0"/>
              <a:t>Since that time, over one million missionaries have been called and sent forth to preach the gospel. The message they take to the world is that Jesus Christ is the Son of God and our Savior. They testify that the gospel has been restored to the earth through a prophet of God. The missionaries are given the responsibility to preach the gospel to all people, to baptize them, and to teach them to do all things that the Lord has commanded (see Matthew 28:19–20). </a:t>
            </a:r>
            <a:endParaRPr lang="es-VE" b="1"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457966"/>
            <a:ext cx="7315200" cy="4407408"/>
          </a:xfrm>
          <a:prstGeom prst="rect">
            <a:avLst/>
          </a:prstGeom>
        </p:spPr>
      </p:pic>
    </p:spTree>
    <p:extLst>
      <p:ext uri="{BB962C8B-B14F-4D97-AF65-F5344CB8AC3E}">
        <p14:creationId xmlns:p14="http://schemas.microsoft.com/office/powerpoint/2010/main" val="3252288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just"/>
            <a:r>
              <a:rPr lang="en-US" dirty="0"/>
              <a:t>We have been told in latter-day revelation that we must take the restored gospel to every nation and people (see D&amp;C 133:37). The Lord never gives us a commandment without preparing a way for us to accomplish it (see 1 Nephi 3:7). The Lord has prepared ways for us to teach the gospel in nations that were once closed to us. As we continue to pray and exercise faith, the Lord will open other nations to missionary work.</a:t>
            </a:r>
            <a:endParaRPr lang="es-VE" dirty="0"/>
          </a:p>
        </p:txBody>
      </p:sp>
      <p:sp>
        <p:nvSpPr>
          <p:cNvPr id="3" name="2 Título"/>
          <p:cNvSpPr>
            <a:spLocks noGrp="1"/>
          </p:cNvSpPr>
          <p:nvPr>
            <p:ph type="title"/>
          </p:nvPr>
        </p:nvSpPr>
        <p:spPr>
          <a:xfrm>
            <a:off x="5076056" y="-656590"/>
            <a:ext cx="3439616" cy="5715000"/>
          </a:xfrm>
        </p:spPr>
        <p:txBody>
          <a:bodyPr/>
          <a:lstStyle/>
          <a:p>
            <a:r>
              <a:rPr lang="en-US" dirty="0"/>
              <a:t>The Gospel Will Be Preached to All the World</a:t>
            </a:r>
            <a:br>
              <a:rPr lang="en-US" dirty="0"/>
            </a:br>
            <a:endParaRPr lang="es-VE"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2852936"/>
            <a:ext cx="2808312" cy="3506897"/>
          </a:xfrm>
          <a:prstGeom prst="rect">
            <a:avLst/>
          </a:prstGeom>
        </p:spPr>
      </p:pic>
    </p:spTree>
    <p:extLst>
      <p:ext uri="{BB962C8B-B14F-4D97-AF65-F5344CB8AC3E}">
        <p14:creationId xmlns:p14="http://schemas.microsoft.com/office/powerpoint/2010/main" val="3642630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457200"/>
            <a:ext cx="2242592" cy="5714999"/>
          </a:xfrm>
        </p:spPr>
        <p:txBody>
          <a:bodyPr>
            <a:normAutofit fontScale="92500" lnSpcReduction="20000"/>
          </a:bodyPr>
          <a:lstStyle/>
          <a:p>
            <a:r>
              <a:rPr lang="en-US" dirty="0"/>
              <a:t>The Lord is also “inspiring the minds of great people to create inventions that further the work of the Lord in ways this world has never known” (Russell M. Nelson, in “Computerized Scriptures Now Available,”</a:t>
            </a:r>
            <a:r>
              <a:rPr lang="en-US" i="1" dirty="0"/>
              <a:t> Ensign,</a:t>
            </a:r>
            <a:r>
              <a:rPr lang="en-US" dirty="0"/>
              <a:t> Apr. 1988, 73). Newspapers, magazines, television, radio, satellites, computers, the Internet, and related technology help give the gospel message to millions of people. We who have the </a:t>
            </a:r>
            <a:r>
              <a:rPr lang="en-US" dirty="0" err="1"/>
              <a:t>fulness</a:t>
            </a:r>
            <a:r>
              <a:rPr lang="en-US" dirty="0"/>
              <a:t> of the gospel need to use these inventions to fulfill the Lord’s </a:t>
            </a:r>
            <a:r>
              <a:rPr lang="en-US" dirty="0" smtClean="0"/>
              <a:t>commandment</a:t>
            </a:r>
            <a:endParaRPr lang="es-VE"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21226"/>
            <a:ext cx="3691111" cy="2764770"/>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3851" y="4857750"/>
            <a:ext cx="2619375" cy="1743075"/>
          </a:xfrm>
          <a:prstGeom prst="rect">
            <a:avLst/>
          </a:prstGeom>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9792" y="2132856"/>
            <a:ext cx="6257925" cy="2857500"/>
          </a:xfrm>
          <a:prstGeom prst="rect">
            <a:avLst/>
          </a:prstGeom>
        </p:spPr>
      </p:pic>
    </p:spTree>
    <p:extLst>
      <p:ext uri="{BB962C8B-B14F-4D97-AF65-F5344CB8AC3E}">
        <p14:creationId xmlns:p14="http://schemas.microsoft.com/office/powerpoint/2010/main" val="3397327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457200"/>
            <a:ext cx="4114800" cy="5714999"/>
          </a:xfrm>
        </p:spPr>
        <p:txBody>
          <a:bodyPr/>
          <a:lstStyle/>
          <a:p>
            <a:pPr algn="just"/>
            <a:r>
              <a:rPr lang="en-US" dirty="0"/>
              <a:t>“This is our first interest as a Church—to save and exalt the souls of the children of men” (Ezra Taft Benson, in Conference Report, Apr. 1974, 151; or </a:t>
            </a:r>
            <a:r>
              <a:rPr lang="en-US" i="1" dirty="0"/>
              <a:t>Ensign,</a:t>
            </a:r>
            <a:r>
              <a:rPr lang="en-US" dirty="0"/>
              <a:t> May 1974, 104). Missionary work is necessary in order to give the people of the world an opportunity to hear and accept the gospel. They need to learn the truth, turn to God, and receive forgiveness from their sins.</a:t>
            </a:r>
            <a:endParaRPr lang="es-VE" dirty="0"/>
          </a:p>
        </p:txBody>
      </p:sp>
      <p:sp>
        <p:nvSpPr>
          <p:cNvPr id="3" name="2 Título"/>
          <p:cNvSpPr>
            <a:spLocks noGrp="1"/>
          </p:cNvSpPr>
          <p:nvPr>
            <p:ph type="title"/>
          </p:nvPr>
        </p:nvSpPr>
        <p:spPr/>
        <p:txBody>
          <a:bodyPr/>
          <a:lstStyle/>
          <a:p>
            <a:r>
              <a:rPr lang="es-VE" dirty="0" err="1"/>
              <a:t>Missionary</a:t>
            </a:r>
            <a:r>
              <a:rPr lang="es-VE" dirty="0"/>
              <a:t> </a:t>
            </a:r>
            <a:r>
              <a:rPr lang="es-VE" dirty="0" err="1"/>
              <a:t>Work</a:t>
            </a:r>
            <a:r>
              <a:rPr lang="es-VE" dirty="0"/>
              <a:t> </a:t>
            </a:r>
            <a:r>
              <a:rPr lang="es-VE" dirty="0" err="1"/>
              <a:t>Is</a:t>
            </a:r>
            <a:r>
              <a:rPr lang="es-VE" dirty="0"/>
              <a:t> </a:t>
            </a:r>
            <a:r>
              <a:rPr lang="es-VE" dirty="0" err="1"/>
              <a:t>Important</a:t>
            </a:r>
            <a:r>
              <a:rPr lang="es-VE" dirty="0"/>
              <a:t/>
            </a:r>
            <a:br>
              <a:rPr lang="es-VE" dirty="0"/>
            </a:br>
            <a:endParaRPr lang="es-VE" dirty="0"/>
          </a:p>
        </p:txBody>
      </p:sp>
    </p:spTree>
    <p:extLst>
      <p:ext uri="{BB962C8B-B14F-4D97-AF65-F5344CB8AC3E}">
        <p14:creationId xmlns:p14="http://schemas.microsoft.com/office/powerpoint/2010/main" val="2964543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5994"/>
            <a:ext cx="5004048" cy="3438265"/>
          </a:xfrm>
        </p:spPr>
      </p:pic>
      <p:sp>
        <p:nvSpPr>
          <p:cNvPr id="3" name="2 Título"/>
          <p:cNvSpPr>
            <a:spLocks noGrp="1"/>
          </p:cNvSpPr>
          <p:nvPr>
            <p:ph type="title"/>
          </p:nvPr>
        </p:nvSpPr>
        <p:spPr/>
        <p:txBody>
          <a:bodyPr/>
          <a:lstStyle/>
          <a:p>
            <a:endParaRPr lang="es-VE"/>
          </a:p>
        </p:txBody>
      </p:sp>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0759" y="3457797"/>
            <a:ext cx="6084168" cy="3422345"/>
          </a:xfrm>
          <a:prstGeom prst="rect">
            <a:avLst/>
          </a:prstGeom>
        </p:spPr>
      </p:pic>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6983" y="-1"/>
            <a:ext cx="4860032" cy="3457797"/>
          </a:xfrm>
          <a:prstGeom prst="rect">
            <a:avLst/>
          </a:prstGeom>
        </p:spPr>
      </p:pic>
      <p:pic>
        <p:nvPicPr>
          <p:cNvPr id="7" name="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073100"/>
            <a:ext cx="3995936" cy="3807042"/>
          </a:xfrm>
          <a:prstGeom prst="rect">
            <a:avLst/>
          </a:prstGeom>
        </p:spPr>
      </p:pic>
    </p:spTree>
    <p:extLst>
      <p:ext uri="{BB962C8B-B14F-4D97-AF65-F5344CB8AC3E}">
        <p14:creationId xmlns:p14="http://schemas.microsoft.com/office/powerpoint/2010/main" val="2065115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puesto">
  <a:themeElements>
    <a:clrScheme name="Personalizado 7">
      <a:dk1>
        <a:sysClr val="windowText" lastClr="000000"/>
      </a:dk1>
      <a:lt1>
        <a:srgbClr val="D8D8D8"/>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uesto">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enc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24</TotalTime>
  <Words>415</Words>
  <Application>Microsoft Office PowerPoint</Application>
  <PresentationFormat>Presentación en pantalla (4:3)</PresentationFormat>
  <Paragraphs>13</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Compuesto</vt:lpstr>
      <vt:lpstr>Chapter 33: Missionary Work </vt:lpstr>
      <vt:lpstr>The Lord’s Church Is a Missionary Church </vt:lpstr>
      <vt:lpstr>Presentación de PowerPoint</vt:lpstr>
      <vt:lpstr>Presentación de PowerPoint</vt:lpstr>
      <vt:lpstr>Presentación de PowerPoint</vt:lpstr>
      <vt:lpstr>The Gospel Will Be Preached to All the World </vt:lpstr>
      <vt:lpstr>Presentación de PowerPoint</vt:lpstr>
      <vt:lpstr>Missionary Work Is Important </vt:lpstr>
      <vt:lpstr>Presentación de PowerPoint</vt:lpstr>
      <vt:lpstr>We Should All Be Missionaries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33: Missionary Work</dc:title>
  <dc:creator>usuario</dc:creator>
  <cp:lastModifiedBy>usuario</cp:lastModifiedBy>
  <cp:revision>3</cp:revision>
  <dcterms:created xsi:type="dcterms:W3CDTF">2016-05-08T05:39:28Z</dcterms:created>
  <dcterms:modified xsi:type="dcterms:W3CDTF">2016-05-08T06:04:20Z</dcterms:modified>
</cp:coreProperties>
</file>