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3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10" name="9 Triángulo rectángulo"/>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Título"/>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s-ES" smtClean="0"/>
              <a:t>Haga clic para modificar el estilo de subtítulo del patrón</a:t>
            </a:r>
            <a:endParaRPr kumimoji="0" lang="en-US"/>
          </a:p>
        </p:txBody>
      </p:sp>
      <p:grpSp>
        <p:nvGrpSpPr>
          <p:cNvPr id="2" name="1 Grupo"/>
          <p:cNvGrpSpPr/>
          <p:nvPr/>
        </p:nvGrpSpPr>
        <p:grpSpPr>
          <a:xfrm>
            <a:off x="-3765" y="4953000"/>
            <a:ext cx="9147765" cy="1912088"/>
            <a:chOff x="-3765" y="4832896"/>
            <a:chExt cx="9147765" cy="2032192"/>
          </a:xfrm>
        </p:grpSpPr>
        <p:sp>
          <p:nvSpPr>
            <p:cNvPr id="7" name="6 Forma libre"/>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7 Forma libre"/>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10 Forma libre"/>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11 Conector recto"/>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29 Marcador de fecha"/>
          <p:cNvSpPr>
            <a:spLocks noGrp="1"/>
          </p:cNvSpPr>
          <p:nvPr>
            <p:ph type="dt" sz="half" idx="10"/>
          </p:nvPr>
        </p:nvSpPr>
        <p:spPr/>
        <p:txBody>
          <a:bodyPr/>
          <a:lstStyle>
            <a:lvl1pPr>
              <a:defRPr>
                <a:solidFill>
                  <a:srgbClr val="FFFFFF"/>
                </a:solidFill>
              </a:defRPr>
            </a:lvl1pPr>
            <a:extLst/>
          </a:lstStyle>
          <a:p>
            <a:fld id="{5374AE58-0502-4602-9955-9CCCA9E37DF1}" type="datetimeFigureOut">
              <a:rPr lang="es-VE" smtClean="0"/>
              <a:t>08/05/2016</a:t>
            </a:fld>
            <a:endParaRPr lang="es-VE"/>
          </a:p>
        </p:txBody>
      </p:sp>
      <p:sp>
        <p:nvSpPr>
          <p:cNvPr id="19" name="18 Marcador de pie de página"/>
          <p:cNvSpPr>
            <a:spLocks noGrp="1"/>
          </p:cNvSpPr>
          <p:nvPr>
            <p:ph type="ftr" sz="quarter" idx="11"/>
          </p:nvPr>
        </p:nvSpPr>
        <p:spPr/>
        <p:txBody>
          <a:bodyPr/>
          <a:lstStyle>
            <a:lvl1pPr>
              <a:defRPr>
                <a:solidFill>
                  <a:schemeClr val="accent1">
                    <a:tint val="20000"/>
                  </a:schemeClr>
                </a:solidFill>
              </a:defRPr>
            </a:lvl1pPr>
            <a:extLst/>
          </a:lstStyle>
          <a:p>
            <a:endParaRPr lang="es-VE"/>
          </a:p>
        </p:txBody>
      </p:sp>
      <p:sp>
        <p:nvSpPr>
          <p:cNvPr id="27" name="26 Marcador de número de diapositiva"/>
          <p:cNvSpPr>
            <a:spLocks noGrp="1"/>
          </p:cNvSpPr>
          <p:nvPr>
            <p:ph type="sldNum" sz="quarter" idx="12"/>
          </p:nvPr>
        </p:nvSpPr>
        <p:spPr/>
        <p:txBody>
          <a:bodyPr/>
          <a:lstStyle>
            <a:lvl1pPr>
              <a:defRPr>
                <a:solidFill>
                  <a:srgbClr val="FFFFFF"/>
                </a:solidFill>
              </a:defRPr>
            </a:lvl1pPr>
            <a:extLst/>
          </a:lstStyle>
          <a:p>
            <a:fld id="{354496DA-C395-4A2B-818D-9C3110FD31CF}" type="slidenum">
              <a:rPr lang="es-VE" smtClean="0"/>
              <a:t>‹Nº›</a:t>
            </a:fld>
            <a:endParaRPr lang="es-V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1481329"/>
            <a:ext cx="8229600" cy="4386071"/>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374AE58-0502-4602-9955-9CCCA9E37DF1}" type="datetimeFigureOut">
              <a:rPr lang="es-VE" smtClean="0"/>
              <a:t>08/05/2016</a:t>
            </a:fld>
            <a:endParaRPr lang="es-VE"/>
          </a:p>
        </p:txBody>
      </p:sp>
      <p:sp>
        <p:nvSpPr>
          <p:cNvPr id="5" name="4 Marcador de pie de página"/>
          <p:cNvSpPr>
            <a:spLocks noGrp="1"/>
          </p:cNvSpPr>
          <p:nvPr>
            <p:ph type="ftr" sz="quarter" idx="11"/>
          </p:nvPr>
        </p:nvSpPr>
        <p:spPr/>
        <p:txBody>
          <a:bodyPr/>
          <a:lstStyle>
            <a:extLst/>
          </a:lstStyle>
          <a:p>
            <a:endParaRPr lang="es-VE"/>
          </a:p>
        </p:txBody>
      </p:sp>
      <p:sp>
        <p:nvSpPr>
          <p:cNvPr id="6" name="5 Marcador de número de diapositiva"/>
          <p:cNvSpPr>
            <a:spLocks noGrp="1"/>
          </p:cNvSpPr>
          <p:nvPr>
            <p:ph type="sldNum" sz="quarter" idx="12"/>
          </p:nvPr>
        </p:nvSpPr>
        <p:spPr/>
        <p:txBody>
          <a:bodyPr/>
          <a:lstStyle>
            <a:extLst/>
          </a:lstStyle>
          <a:p>
            <a:fld id="{354496DA-C395-4A2B-818D-9C3110FD31CF}" type="slidenum">
              <a:rPr lang="es-VE" smtClean="0"/>
              <a:t>‹Nº›</a:t>
            </a:fld>
            <a:endParaRPr lang="es-V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44013" y="274640"/>
            <a:ext cx="1777470" cy="5592761"/>
          </a:xfrm>
        </p:spPr>
        <p:txBody>
          <a:bodyPr vert="eaVert"/>
          <a:lstStyle>
            <a:extLs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41"/>
            <a:ext cx="6324600" cy="5592760"/>
          </a:xfrm>
        </p:spPr>
        <p:txBody>
          <a:bodyPr vert="eaVert"/>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374AE58-0502-4602-9955-9CCCA9E37DF1}" type="datetimeFigureOut">
              <a:rPr lang="es-VE" smtClean="0"/>
              <a:t>08/05/2016</a:t>
            </a:fld>
            <a:endParaRPr lang="es-VE"/>
          </a:p>
        </p:txBody>
      </p:sp>
      <p:sp>
        <p:nvSpPr>
          <p:cNvPr id="5" name="4 Marcador de pie de página"/>
          <p:cNvSpPr>
            <a:spLocks noGrp="1"/>
          </p:cNvSpPr>
          <p:nvPr>
            <p:ph type="ftr" sz="quarter" idx="11"/>
          </p:nvPr>
        </p:nvSpPr>
        <p:spPr/>
        <p:txBody>
          <a:bodyPr/>
          <a:lstStyle>
            <a:extLst/>
          </a:lstStyle>
          <a:p>
            <a:endParaRPr lang="es-VE"/>
          </a:p>
        </p:txBody>
      </p:sp>
      <p:sp>
        <p:nvSpPr>
          <p:cNvPr id="6" name="5 Marcador de número de diapositiva"/>
          <p:cNvSpPr>
            <a:spLocks noGrp="1"/>
          </p:cNvSpPr>
          <p:nvPr>
            <p:ph type="sldNum" sz="quarter" idx="12"/>
          </p:nvPr>
        </p:nvSpPr>
        <p:spPr/>
        <p:txBody>
          <a:bodyPr/>
          <a:lstStyle>
            <a:extLst/>
          </a:lstStyle>
          <a:p>
            <a:fld id="{354496DA-C395-4A2B-818D-9C3110FD31CF}" type="slidenum">
              <a:rPr lang="es-VE" smtClean="0"/>
              <a:t>‹Nº›</a:t>
            </a:fld>
            <a:endParaRPr lang="es-V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3" name="2 Marcador de contenido"/>
          <p:cNvSpPr>
            <a:spLocks noGrp="1"/>
          </p:cNvSpPr>
          <p:nvPr>
            <p:ph idx="1"/>
          </p:nvPr>
        </p:nvSpPr>
        <p:spPr/>
        <p:txBody>
          <a:bodyPr/>
          <a:lstStyle>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extLst/>
          </a:lstStyle>
          <a:p>
            <a:fld id="{5374AE58-0502-4602-9955-9CCCA9E37DF1}" type="datetimeFigureOut">
              <a:rPr lang="es-VE" smtClean="0"/>
              <a:t>08/05/2016</a:t>
            </a:fld>
            <a:endParaRPr lang="es-VE"/>
          </a:p>
        </p:txBody>
      </p:sp>
      <p:sp>
        <p:nvSpPr>
          <p:cNvPr id="5" name="4 Marcador de pie de página"/>
          <p:cNvSpPr>
            <a:spLocks noGrp="1"/>
          </p:cNvSpPr>
          <p:nvPr>
            <p:ph type="ftr" sz="quarter" idx="11"/>
          </p:nvPr>
        </p:nvSpPr>
        <p:spPr/>
        <p:txBody>
          <a:bodyPr/>
          <a:lstStyle>
            <a:extLst/>
          </a:lstStyle>
          <a:p>
            <a:endParaRPr lang="es-VE"/>
          </a:p>
        </p:txBody>
      </p:sp>
      <p:sp>
        <p:nvSpPr>
          <p:cNvPr id="6" name="5 Marcador de número de diapositiva"/>
          <p:cNvSpPr>
            <a:spLocks noGrp="1"/>
          </p:cNvSpPr>
          <p:nvPr>
            <p:ph type="sldNum" sz="quarter" idx="12"/>
          </p:nvPr>
        </p:nvSpPr>
        <p:spPr/>
        <p:txBody>
          <a:bodyPr/>
          <a:lstStyle>
            <a:extLst/>
          </a:lstStyle>
          <a:p>
            <a:fld id="{354496DA-C395-4A2B-818D-9C3110FD31CF}" type="slidenum">
              <a:rPr lang="es-VE" smtClean="0"/>
              <a:t>‹Nº›</a:t>
            </a:fld>
            <a:endParaRPr lang="es-VE"/>
          </a:p>
        </p:txBody>
      </p:sp>
      <p:sp>
        <p:nvSpPr>
          <p:cNvPr id="7" name="6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extLst/>
          </a:lstStyle>
          <a:p>
            <a:fld id="{5374AE58-0502-4602-9955-9CCCA9E37DF1}" type="datetimeFigureOut">
              <a:rPr lang="es-VE" smtClean="0"/>
              <a:t>08/05/2016</a:t>
            </a:fld>
            <a:endParaRPr lang="es-VE"/>
          </a:p>
        </p:txBody>
      </p:sp>
      <p:sp>
        <p:nvSpPr>
          <p:cNvPr id="5" name="4 Marcador de pie de página"/>
          <p:cNvSpPr>
            <a:spLocks noGrp="1"/>
          </p:cNvSpPr>
          <p:nvPr>
            <p:ph type="ftr" sz="quarter" idx="11"/>
          </p:nvPr>
        </p:nvSpPr>
        <p:spPr/>
        <p:txBody>
          <a:bodyPr/>
          <a:lstStyle>
            <a:extLst/>
          </a:lstStyle>
          <a:p>
            <a:endParaRPr lang="es-VE"/>
          </a:p>
        </p:txBody>
      </p:sp>
      <p:sp>
        <p:nvSpPr>
          <p:cNvPr id="6" name="5 Marcador de número de diapositiva"/>
          <p:cNvSpPr>
            <a:spLocks noGrp="1"/>
          </p:cNvSpPr>
          <p:nvPr>
            <p:ph type="sldNum" sz="quarter" idx="12"/>
          </p:nvPr>
        </p:nvSpPr>
        <p:spPr/>
        <p:txBody>
          <a:bodyPr/>
          <a:lstStyle>
            <a:extLst/>
          </a:lstStyle>
          <a:p>
            <a:fld id="{354496DA-C395-4A2B-818D-9C3110FD31CF}" type="slidenum">
              <a:rPr lang="es-VE" smtClean="0"/>
              <a:t>‹Nº›</a:t>
            </a:fld>
            <a:endParaRPr lang="es-VE"/>
          </a:p>
        </p:txBody>
      </p:sp>
      <p:sp>
        <p:nvSpPr>
          <p:cNvPr id="7" name="6 Cheurón"/>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7 Cheurón"/>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bg>
      <p:bgRef idx="1002">
        <a:schemeClr val="bg1"/>
      </p:bgRef>
    </p:bg>
    <p:spTree>
      <p:nvGrpSpPr>
        <p:cNvPr id="1" name=""/>
        <p:cNvGrpSpPr/>
        <p:nvPr/>
      </p:nvGrpSpPr>
      <p:grpSpPr>
        <a:xfrm>
          <a:off x="0" y="0"/>
          <a:ext cx="0" cy="0"/>
          <a:chOff x="0" y="0"/>
          <a:chExt cx="0" cy="0"/>
        </a:xfrm>
      </p:grpSpPr>
      <p:sp>
        <p:nvSpPr>
          <p:cNvPr id="3" name="2 Marcador de contenido"/>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extLst/>
          </a:lstStyle>
          <a:p>
            <a:fld id="{5374AE58-0502-4602-9955-9CCCA9E37DF1}" type="datetimeFigureOut">
              <a:rPr lang="es-VE" smtClean="0"/>
              <a:t>08/05/2016</a:t>
            </a:fld>
            <a:endParaRPr lang="es-VE"/>
          </a:p>
        </p:txBody>
      </p:sp>
      <p:sp>
        <p:nvSpPr>
          <p:cNvPr id="6" name="5 Marcador de pie de página"/>
          <p:cNvSpPr>
            <a:spLocks noGrp="1"/>
          </p:cNvSpPr>
          <p:nvPr>
            <p:ph type="ftr" sz="quarter" idx="11"/>
          </p:nvPr>
        </p:nvSpPr>
        <p:spPr/>
        <p:txBody>
          <a:bodyPr/>
          <a:lstStyle>
            <a:extLst/>
          </a:lstStyle>
          <a:p>
            <a:endParaRPr lang="es-VE"/>
          </a:p>
        </p:txBody>
      </p:sp>
      <p:sp>
        <p:nvSpPr>
          <p:cNvPr id="7" name="6 Marcador de número de diapositiva"/>
          <p:cNvSpPr>
            <a:spLocks noGrp="1"/>
          </p:cNvSpPr>
          <p:nvPr>
            <p:ph type="sldNum" sz="quarter" idx="12"/>
          </p:nvPr>
        </p:nvSpPr>
        <p:spPr/>
        <p:txBody>
          <a:bodyPr/>
          <a:lstStyle>
            <a:extLst/>
          </a:lstStyle>
          <a:p>
            <a:fld id="{354496DA-C395-4A2B-818D-9C3110FD31CF}" type="slidenum">
              <a:rPr lang="es-VE" smtClean="0"/>
              <a:t>‹Nº›</a:t>
            </a:fld>
            <a:endParaRPr lang="es-VE"/>
          </a:p>
        </p:txBody>
      </p:sp>
      <p:sp>
        <p:nvSpPr>
          <p:cNvPr id="8" name="7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extLst/>
          </a:lstStyle>
          <a:p>
            <a:fld id="{5374AE58-0502-4602-9955-9CCCA9E37DF1}" type="datetimeFigureOut">
              <a:rPr lang="es-VE" smtClean="0"/>
              <a:t>08/05/2016</a:t>
            </a:fld>
            <a:endParaRPr lang="es-VE"/>
          </a:p>
        </p:txBody>
      </p:sp>
      <p:sp>
        <p:nvSpPr>
          <p:cNvPr id="8" name="7 Marcador de pie de página"/>
          <p:cNvSpPr>
            <a:spLocks noGrp="1"/>
          </p:cNvSpPr>
          <p:nvPr>
            <p:ph type="ftr" sz="quarter" idx="11"/>
          </p:nvPr>
        </p:nvSpPr>
        <p:spPr/>
        <p:txBody>
          <a:bodyPr/>
          <a:lstStyle>
            <a:extLst/>
          </a:lstStyle>
          <a:p>
            <a:endParaRPr lang="es-VE"/>
          </a:p>
        </p:txBody>
      </p:sp>
      <p:sp>
        <p:nvSpPr>
          <p:cNvPr id="9" name="8 Marcador de número de diapositiva"/>
          <p:cNvSpPr>
            <a:spLocks noGrp="1"/>
          </p:cNvSpPr>
          <p:nvPr>
            <p:ph type="sldNum" sz="quarter" idx="12"/>
          </p:nvPr>
        </p:nvSpPr>
        <p:spPr/>
        <p:txBody>
          <a:bodyPr/>
          <a:lstStyle>
            <a:extLst/>
          </a:lstStyle>
          <a:p>
            <a:fld id="{354496DA-C395-4A2B-818D-9C3110FD31CF}" type="slidenum">
              <a:rPr lang="es-VE" smtClean="0"/>
              <a:t>‹Nº›</a:t>
            </a:fld>
            <a:endParaRPr lang="es-VE"/>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bg>
      <p:bgRef idx="1002">
        <a:schemeClr val="bg1"/>
      </p:bgRef>
    </p:bg>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extLst/>
          </a:lstStyle>
          <a:p>
            <a:fld id="{5374AE58-0502-4602-9955-9CCCA9E37DF1}" type="datetimeFigureOut">
              <a:rPr lang="es-VE" smtClean="0"/>
              <a:t>08/05/2016</a:t>
            </a:fld>
            <a:endParaRPr lang="es-VE"/>
          </a:p>
        </p:txBody>
      </p:sp>
      <p:sp>
        <p:nvSpPr>
          <p:cNvPr id="4" name="3 Marcador de pie de página"/>
          <p:cNvSpPr>
            <a:spLocks noGrp="1"/>
          </p:cNvSpPr>
          <p:nvPr>
            <p:ph type="ftr" sz="quarter" idx="11"/>
          </p:nvPr>
        </p:nvSpPr>
        <p:spPr/>
        <p:txBody>
          <a:bodyPr/>
          <a:lstStyle>
            <a:extLst/>
          </a:lstStyle>
          <a:p>
            <a:endParaRPr lang="es-VE"/>
          </a:p>
        </p:txBody>
      </p:sp>
      <p:sp>
        <p:nvSpPr>
          <p:cNvPr id="5" name="4 Marcador de número de diapositiva"/>
          <p:cNvSpPr>
            <a:spLocks noGrp="1"/>
          </p:cNvSpPr>
          <p:nvPr>
            <p:ph type="sldNum" sz="quarter" idx="12"/>
          </p:nvPr>
        </p:nvSpPr>
        <p:spPr/>
        <p:txBody>
          <a:bodyPr/>
          <a:lstStyle>
            <a:extLst/>
          </a:lstStyle>
          <a:p>
            <a:fld id="{354496DA-C395-4A2B-818D-9C3110FD31CF}" type="slidenum">
              <a:rPr lang="es-VE" smtClean="0"/>
              <a:t>‹Nº›</a:t>
            </a:fld>
            <a:endParaRPr lang="es-VE"/>
          </a:p>
        </p:txBody>
      </p:sp>
      <p:sp>
        <p:nvSpPr>
          <p:cNvPr id="6" name="5 Título"/>
          <p:cNvSpPr>
            <a:spLocks noGrp="1"/>
          </p:cNvSpPr>
          <p:nvPr>
            <p:ph type="title"/>
          </p:nvPr>
        </p:nvSpPr>
        <p:spPr/>
        <p:txBody>
          <a:bodyPr rtlCol="0"/>
          <a:lstStyle>
            <a:extLst/>
          </a:lstStyle>
          <a:p>
            <a:r>
              <a:rPr kumimoji="0" lang="es-ES" smtClean="0"/>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extLst/>
          </a:lstStyle>
          <a:p>
            <a:fld id="{5374AE58-0502-4602-9955-9CCCA9E37DF1}" type="datetimeFigureOut">
              <a:rPr lang="es-VE" smtClean="0"/>
              <a:t>08/05/2016</a:t>
            </a:fld>
            <a:endParaRPr lang="es-VE"/>
          </a:p>
        </p:txBody>
      </p:sp>
      <p:sp>
        <p:nvSpPr>
          <p:cNvPr id="3" name="2 Marcador de pie de página"/>
          <p:cNvSpPr>
            <a:spLocks noGrp="1"/>
          </p:cNvSpPr>
          <p:nvPr>
            <p:ph type="ftr" sz="quarter" idx="11"/>
          </p:nvPr>
        </p:nvSpPr>
        <p:spPr/>
        <p:txBody>
          <a:bodyPr/>
          <a:lstStyle>
            <a:extLst/>
          </a:lstStyle>
          <a:p>
            <a:endParaRPr lang="es-VE"/>
          </a:p>
        </p:txBody>
      </p:sp>
      <p:sp>
        <p:nvSpPr>
          <p:cNvPr id="4" name="3 Marcador de número de diapositiva"/>
          <p:cNvSpPr>
            <a:spLocks noGrp="1"/>
          </p:cNvSpPr>
          <p:nvPr>
            <p:ph type="sldNum" sz="quarter" idx="12"/>
          </p:nvPr>
        </p:nvSpPr>
        <p:spPr/>
        <p:txBody>
          <a:bodyPr/>
          <a:lstStyle>
            <a:extLst/>
          </a:lstStyle>
          <a:p>
            <a:fld id="{354496DA-C395-4A2B-818D-9C3110FD31CF}" type="slidenum">
              <a:rPr lang="es-VE" smtClean="0"/>
              <a:t>‹Nº›</a:t>
            </a:fld>
            <a:endParaRPr lang="es-V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bg>
      <p:bgRef idx="1003">
        <a:schemeClr val="bg1"/>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a:xfrm>
            <a:off x="6727032" y="6407944"/>
            <a:ext cx="1920240" cy="365760"/>
          </a:xfrm>
        </p:spPr>
        <p:txBody>
          <a:bodyPr/>
          <a:lstStyle>
            <a:extLst/>
          </a:lstStyle>
          <a:p>
            <a:fld id="{5374AE58-0502-4602-9955-9CCCA9E37DF1}" type="datetimeFigureOut">
              <a:rPr lang="es-VE" smtClean="0"/>
              <a:t>08/05/2016</a:t>
            </a:fld>
            <a:endParaRPr lang="es-VE"/>
          </a:p>
        </p:txBody>
      </p:sp>
      <p:sp>
        <p:nvSpPr>
          <p:cNvPr id="6" name="5 Marcador de pie de página"/>
          <p:cNvSpPr>
            <a:spLocks noGrp="1"/>
          </p:cNvSpPr>
          <p:nvPr>
            <p:ph type="ftr" sz="quarter" idx="11"/>
          </p:nvPr>
        </p:nvSpPr>
        <p:spPr/>
        <p:txBody>
          <a:bodyPr/>
          <a:lstStyle>
            <a:extLst/>
          </a:lstStyle>
          <a:p>
            <a:endParaRPr lang="es-VE"/>
          </a:p>
        </p:txBody>
      </p:sp>
      <p:sp>
        <p:nvSpPr>
          <p:cNvPr id="7" name="6 Marcador de número de diapositiva"/>
          <p:cNvSpPr>
            <a:spLocks noGrp="1"/>
          </p:cNvSpPr>
          <p:nvPr>
            <p:ph type="sldNum" sz="quarter" idx="12"/>
          </p:nvPr>
        </p:nvSpPr>
        <p:spPr/>
        <p:txBody>
          <a:bodyPr/>
          <a:lstStyle>
            <a:extLst/>
          </a:lstStyle>
          <a:p>
            <a:fld id="{354496DA-C395-4A2B-818D-9C3110FD31CF}" type="slidenum">
              <a:rPr lang="es-VE" smtClean="0"/>
              <a:t>‹Nº›</a:t>
            </a:fld>
            <a:endParaRPr lang="es-VE"/>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bg>
      <p:bgRef idx="1002">
        <a:schemeClr val="bg1"/>
      </p:bgRef>
    </p:bg>
    <p:spTree>
      <p:nvGrpSpPr>
        <p:cNvPr id="1" name=""/>
        <p:cNvGrpSpPr/>
        <p:nvPr/>
      </p:nvGrpSpPr>
      <p:grpSpPr>
        <a:xfrm>
          <a:off x="0" y="0"/>
          <a:ext cx="0" cy="0"/>
          <a:chOff x="0" y="0"/>
          <a:chExt cx="0" cy="0"/>
        </a:xfrm>
      </p:grpSpPr>
      <p:sp>
        <p:nvSpPr>
          <p:cNvPr id="4" name="3 Marcador de texto"/>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s-ES" smtClean="0"/>
              <a:t>Haga clic para modificar el estilo de texto del patrón</a:t>
            </a:r>
          </a:p>
        </p:txBody>
      </p:sp>
      <p:sp>
        <p:nvSpPr>
          <p:cNvPr id="3" name="2 Marcador de posición de imagen"/>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s-ES" smtClean="0"/>
              <a:t>Haga clic en el icono para agregar una imagen</a:t>
            </a:r>
            <a:endParaRPr kumimoji="0" lang="en-US" dirty="0"/>
          </a:p>
        </p:txBody>
      </p:sp>
      <p:sp>
        <p:nvSpPr>
          <p:cNvPr id="5" name="4 Marcador de fecha"/>
          <p:cNvSpPr>
            <a:spLocks noGrp="1"/>
          </p:cNvSpPr>
          <p:nvPr>
            <p:ph type="dt" sz="half" idx="10"/>
          </p:nvPr>
        </p:nvSpPr>
        <p:spPr/>
        <p:txBody>
          <a:bodyPr/>
          <a:lstStyle>
            <a:lvl1pPr>
              <a:defRPr>
                <a:solidFill>
                  <a:schemeClr val="tx1"/>
                </a:solidFill>
              </a:defRPr>
            </a:lvl1pPr>
            <a:extLst/>
          </a:lstStyle>
          <a:p>
            <a:fld id="{5374AE58-0502-4602-9955-9CCCA9E37DF1}" type="datetimeFigureOut">
              <a:rPr lang="es-VE" smtClean="0"/>
              <a:t>08/05/2016</a:t>
            </a:fld>
            <a:endParaRPr lang="es-VE"/>
          </a:p>
        </p:txBody>
      </p:sp>
      <p:sp>
        <p:nvSpPr>
          <p:cNvPr id="6" name="5 Marcador de pie de página"/>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s-VE"/>
          </a:p>
        </p:txBody>
      </p:sp>
      <p:sp>
        <p:nvSpPr>
          <p:cNvPr id="7" name="6 Marcador de número de diapositiva"/>
          <p:cNvSpPr>
            <a:spLocks noGrp="1"/>
          </p:cNvSpPr>
          <p:nvPr>
            <p:ph type="sldNum" sz="quarter" idx="12"/>
          </p:nvPr>
        </p:nvSpPr>
        <p:spPr/>
        <p:txBody>
          <a:bodyPr/>
          <a:lstStyle>
            <a:lvl1pPr>
              <a:defRPr>
                <a:solidFill>
                  <a:schemeClr val="tx1"/>
                </a:solidFill>
              </a:defRPr>
            </a:lvl1pPr>
            <a:extLst/>
          </a:lstStyle>
          <a:p>
            <a:fld id="{354496DA-C395-4A2B-818D-9C3110FD31CF}" type="slidenum">
              <a:rPr lang="es-VE" smtClean="0"/>
              <a:t>‹Nº›</a:t>
            </a:fld>
            <a:endParaRPr lang="es-VE"/>
          </a:p>
        </p:txBody>
      </p:sp>
      <p:sp>
        <p:nvSpPr>
          <p:cNvPr id="2" name="1 Título"/>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s-ES" smtClean="0"/>
              <a:t>Haga clic para modificar el estilo de título del patrón</a:t>
            </a:r>
            <a:endParaRPr kumimoji="0" lang="en-US"/>
          </a:p>
        </p:txBody>
      </p:sp>
      <p:sp>
        <p:nvSpPr>
          <p:cNvPr id="8" name="7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8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9 Triángulo rectángulo"/>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10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11 Cheurón"/>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12 Cheurón"/>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12 Forma libre"/>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11 Forma libre"/>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13 Triángulo rectángulo"/>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14 Conector recto"/>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8 Marcador de título"/>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5374AE58-0502-4602-9955-9CCCA9E37DF1}" type="datetimeFigureOut">
              <a:rPr lang="es-VE" smtClean="0"/>
              <a:t>08/05/2016</a:t>
            </a:fld>
            <a:endParaRPr lang="es-VE"/>
          </a:p>
        </p:txBody>
      </p:sp>
      <p:sp>
        <p:nvSpPr>
          <p:cNvPr id="22" name="21 Marcador de pie de página"/>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s-VE"/>
          </a:p>
        </p:txBody>
      </p:sp>
      <p:sp>
        <p:nvSpPr>
          <p:cNvPr id="18" name="17 Marcador de número de diapositiva"/>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54496DA-C395-4A2B-818D-9C3110FD31CF}" type="slidenum">
              <a:rPr lang="es-VE" smtClean="0"/>
              <a:t>‹Nº›</a:t>
            </a:fld>
            <a:endParaRPr lang="es-VE"/>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8.jpg"/><Relationship Id="rId2" Type="http://schemas.openxmlformats.org/officeDocument/2006/relationships/image" Target="../media/image7.jpg"/><Relationship Id="rId1" Type="http://schemas.openxmlformats.org/officeDocument/2006/relationships/slideLayout" Target="../slideLayouts/slideLayout2.xml"/><Relationship Id="rId6" Type="http://schemas.openxmlformats.org/officeDocument/2006/relationships/image" Target="../media/image11.jpg"/><Relationship Id="rId5" Type="http://schemas.openxmlformats.org/officeDocument/2006/relationships/image" Target="../media/image10.jpg"/><Relationship Id="rId4" Type="http://schemas.openxmlformats.org/officeDocument/2006/relationships/image" Target="../media/image9.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normAutofit fontScale="90000"/>
          </a:bodyPr>
          <a:lstStyle/>
          <a:p>
            <a:r>
              <a:rPr lang="en-US" b="0" dirty="0">
                <a:effectLst/>
              </a:rPr>
              <a:t>Chapter 32: Tithes and Offerings</a:t>
            </a:r>
            <a:br>
              <a:rPr lang="en-US" b="0" dirty="0">
                <a:effectLst/>
              </a:rPr>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3095575"/>
            <a:ext cx="9144000" cy="3746381"/>
          </a:xfrm>
          <a:prstGeom prst="rect">
            <a:avLst/>
          </a:prstGeom>
        </p:spPr>
      </p:pic>
    </p:spTree>
    <p:extLst>
      <p:ext uri="{BB962C8B-B14F-4D97-AF65-F5344CB8AC3E}">
        <p14:creationId xmlns:p14="http://schemas.microsoft.com/office/powerpoint/2010/main" val="1003980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62652" y="0"/>
            <a:ext cx="9206651" cy="6858000"/>
          </a:xfrm>
        </p:spPr>
      </p:pic>
    </p:spTree>
    <p:extLst>
      <p:ext uri="{BB962C8B-B14F-4D97-AF65-F5344CB8AC3E}">
        <p14:creationId xmlns:p14="http://schemas.microsoft.com/office/powerpoint/2010/main" val="30051384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539552" y="2204864"/>
            <a:ext cx="8229600" cy="4525963"/>
          </a:xfrm>
        </p:spPr>
        <p:txBody>
          <a:bodyPr/>
          <a:lstStyle/>
          <a:p>
            <a:pPr algn="just"/>
            <a:r>
              <a:rPr lang="en-US" dirty="0"/>
              <a:t>The Lord promises to bless us as we faithfully pay our tithes and offerings. He said, “Bring ye all the tithes into the storehouse, that there may be meat in mine house, and prove me now herewith … if I will not open you the windows of heaven, and pour you out a blessing, that there shall not be room enough to receive it” (Malachi 3:10).</a:t>
            </a:r>
            <a:endParaRPr lang="es-VE" dirty="0"/>
          </a:p>
        </p:txBody>
      </p:sp>
      <p:sp>
        <p:nvSpPr>
          <p:cNvPr id="3" name="2 Título"/>
          <p:cNvSpPr>
            <a:spLocks noGrp="1"/>
          </p:cNvSpPr>
          <p:nvPr>
            <p:ph type="title"/>
          </p:nvPr>
        </p:nvSpPr>
        <p:spPr>
          <a:xfrm>
            <a:off x="539552" y="620688"/>
            <a:ext cx="8229600" cy="1143000"/>
          </a:xfrm>
        </p:spPr>
        <p:txBody>
          <a:bodyPr>
            <a:normAutofit fontScale="90000"/>
          </a:bodyPr>
          <a:lstStyle/>
          <a:p>
            <a:r>
              <a:rPr lang="en-US" b="0" dirty="0">
                <a:effectLst/>
              </a:rPr>
              <a:t>We Are Blessed When We Give Tithes and Offerings</a:t>
            </a:r>
            <a:br>
              <a:rPr lang="en-US" b="0" dirty="0">
                <a:effectLst/>
              </a:rPr>
            </a:br>
            <a:endParaRPr lang="es-VE" dirty="0"/>
          </a:p>
        </p:txBody>
      </p:sp>
    </p:spTree>
    <p:extLst>
      <p:ext uri="{BB962C8B-B14F-4D97-AF65-F5344CB8AC3E}">
        <p14:creationId xmlns:p14="http://schemas.microsoft.com/office/powerpoint/2010/main" val="7142699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4814"/>
            <a:ext cx="9144000" cy="6932814"/>
          </a:xfrm>
        </p:spPr>
      </p:pic>
    </p:spTree>
    <p:extLst>
      <p:ext uri="{BB962C8B-B14F-4D97-AF65-F5344CB8AC3E}">
        <p14:creationId xmlns:p14="http://schemas.microsoft.com/office/powerpoint/2010/main" val="324020443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algn="just"/>
            <a:r>
              <a:rPr lang="en-US" dirty="0"/>
              <a:t>How does our willingness to pay tithes and offerings show gratitude to our Heavenly Father for all His blessings to us?</a:t>
            </a:r>
          </a:p>
          <a:p>
            <a:pPr algn="just"/>
            <a:r>
              <a:rPr lang="en-US" dirty="0"/>
              <a:t>We have been given commandments to help us prepare in every way to live in the presence of our Heavenly Father. He has given us a way to thank Him for our blessings. Willingly paying tithes and offerings is one way we thank Him. As we pay these offerings, we show that we love Him and will obey His counsel.</a:t>
            </a:r>
            <a:endParaRPr lang="es-VE" dirty="0"/>
          </a:p>
        </p:txBody>
      </p:sp>
      <p:sp>
        <p:nvSpPr>
          <p:cNvPr id="3" name="2 Título"/>
          <p:cNvSpPr>
            <a:spLocks noGrp="1"/>
          </p:cNvSpPr>
          <p:nvPr>
            <p:ph type="title"/>
          </p:nvPr>
        </p:nvSpPr>
        <p:spPr/>
        <p:txBody>
          <a:bodyPr>
            <a:normAutofit fontScale="90000"/>
          </a:bodyPr>
          <a:lstStyle/>
          <a:p>
            <a:r>
              <a:rPr lang="es-VE" b="0" dirty="0" err="1">
                <a:effectLst/>
              </a:rPr>
              <a:t>Paying</a:t>
            </a:r>
            <a:r>
              <a:rPr lang="es-VE" b="0" dirty="0">
                <a:effectLst/>
              </a:rPr>
              <a:t> </a:t>
            </a:r>
            <a:r>
              <a:rPr lang="es-VE" b="0" dirty="0" err="1">
                <a:effectLst/>
              </a:rPr>
              <a:t>Tithes</a:t>
            </a:r>
            <a:r>
              <a:rPr lang="es-VE" b="0" dirty="0">
                <a:effectLst/>
              </a:rPr>
              <a:t> and </a:t>
            </a:r>
            <a:r>
              <a:rPr lang="es-VE" b="0" dirty="0" err="1">
                <a:effectLst/>
              </a:rPr>
              <a:t>Offerings</a:t>
            </a:r>
            <a:r>
              <a:rPr lang="es-VE" b="0" dirty="0">
                <a:effectLst/>
              </a:rPr>
              <a:t/>
            </a:r>
            <a:br>
              <a:rPr lang="es-VE" b="0" dirty="0">
                <a:effectLst/>
              </a:rPr>
            </a:br>
            <a:endParaRPr lang="es-VE" dirty="0"/>
          </a:p>
        </p:txBody>
      </p:sp>
    </p:spTree>
    <p:extLst>
      <p:ext uri="{BB962C8B-B14F-4D97-AF65-F5344CB8AC3E}">
        <p14:creationId xmlns:p14="http://schemas.microsoft.com/office/powerpoint/2010/main" val="22123970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Marcador de contenido"/>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0" y="-71390"/>
            <a:ext cx="9144000" cy="7100790"/>
          </a:xfrm>
        </p:spPr>
      </p:pic>
    </p:spTree>
    <p:extLst>
      <p:ext uri="{BB962C8B-B14F-4D97-AF65-F5344CB8AC3E}">
        <p14:creationId xmlns:p14="http://schemas.microsoft.com/office/powerpoint/2010/main" val="21975155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n-US" dirty="0"/>
              <a:t>Anciently, Abraham and Jacob obeyed the commandment to pay a tithe of one-tenth of their increase (see Hebrews 7:1–10; Genesis 14:19–20; 28:20–22).</a:t>
            </a:r>
            <a:endParaRPr lang="es-VE" dirty="0"/>
          </a:p>
        </p:txBody>
      </p:sp>
      <p:sp>
        <p:nvSpPr>
          <p:cNvPr id="3" name="2 Título"/>
          <p:cNvSpPr>
            <a:spLocks noGrp="1"/>
          </p:cNvSpPr>
          <p:nvPr>
            <p:ph type="title"/>
          </p:nvPr>
        </p:nvSpPr>
        <p:spPr>
          <a:xfrm>
            <a:off x="827584" y="620688"/>
            <a:ext cx="8229600" cy="1143000"/>
          </a:xfrm>
        </p:spPr>
        <p:txBody>
          <a:bodyPr>
            <a:normAutofit fontScale="90000"/>
          </a:bodyPr>
          <a:lstStyle/>
          <a:p>
            <a:r>
              <a:rPr lang="en-US" b="0" dirty="0">
                <a:effectLst/>
              </a:rPr>
              <a:t>Obeying the Law of Tithing</a:t>
            </a:r>
            <a:br>
              <a:rPr lang="en-US" b="0" dirty="0">
                <a:effectLst/>
              </a:rPr>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07704" y="3212976"/>
            <a:ext cx="4724400" cy="3448050"/>
          </a:xfrm>
          <a:prstGeom prst="rect">
            <a:avLst/>
          </a:prstGeom>
        </p:spPr>
      </p:pic>
    </p:spTree>
    <p:extLst>
      <p:ext uri="{BB962C8B-B14F-4D97-AF65-F5344CB8AC3E}">
        <p14:creationId xmlns:p14="http://schemas.microsoft.com/office/powerpoint/2010/main" val="32836295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normAutofit lnSpcReduction="10000"/>
          </a:bodyPr>
          <a:lstStyle/>
          <a:p>
            <a:pPr algn="just"/>
            <a:r>
              <a:rPr lang="en-US" dirty="0" smtClean="0"/>
              <a:t>In </a:t>
            </a:r>
            <a:r>
              <a:rPr lang="en-US" dirty="0"/>
              <a:t>modern times the Prophet Joseph Smith prayed, “O Lord, show unto thy servants how much thou </a:t>
            </a:r>
            <a:r>
              <a:rPr lang="en-US" dirty="0" err="1"/>
              <a:t>requirest</a:t>
            </a:r>
            <a:r>
              <a:rPr lang="en-US" dirty="0"/>
              <a:t> of the properties of thy people for a tithing” (D&amp;C 119, section introduction). The Lord answered: “This shall be the beginning of the tithing of my people. And after that, those who have thus been tithed shall pay one-tenth of all their interest annually; and this shall be a standing law unto them forever” (D&amp;C 119:3–4).</a:t>
            </a:r>
            <a:endParaRPr lang="es-VE" dirty="0"/>
          </a:p>
        </p:txBody>
      </p:sp>
    </p:spTree>
    <p:extLst>
      <p:ext uri="{BB962C8B-B14F-4D97-AF65-F5344CB8AC3E}">
        <p14:creationId xmlns:p14="http://schemas.microsoft.com/office/powerpoint/2010/main" val="75266987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67544" y="836712"/>
            <a:ext cx="8229600" cy="4525963"/>
          </a:xfrm>
        </p:spPr>
        <p:txBody>
          <a:bodyPr/>
          <a:lstStyle/>
          <a:p>
            <a:pPr fontAlgn="base"/>
            <a:r>
              <a:rPr lang="en-US" dirty="0"/>
              <a:t>In what ways is tithing a principle of faith more than a principle of finances?</a:t>
            </a:r>
          </a:p>
          <a:p>
            <a:pPr fontAlgn="base"/>
            <a:r>
              <a:rPr lang="en-US" dirty="0"/>
              <a:t>What can parents do to teach their children to pay tithing and understand its importance?</a:t>
            </a:r>
          </a:p>
          <a:p>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10485" y="2844266"/>
            <a:ext cx="4286969" cy="3429575"/>
          </a:xfrm>
          <a:prstGeom prst="rect">
            <a:avLst/>
          </a:prstGeom>
        </p:spPr>
      </p:pic>
    </p:spTree>
    <p:extLst>
      <p:ext uri="{BB962C8B-B14F-4D97-AF65-F5344CB8AC3E}">
        <p14:creationId xmlns:p14="http://schemas.microsoft.com/office/powerpoint/2010/main" val="19562728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a:xfrm>
            <a:off x="4499992" y="1515995"/>
            <a:ext cx="4258816" cy="5040560"/>
          </a:xfrm>
        </p:spPr>
        <p:txBody>
          <a:bodyPr>
            <a:normAutofit fontScale="92500" lnSpcReduction="10000"/>
          </a:bodyPr>
          <a:lstStyle/>
          <a:p>
            <a:pPr algn="just"/>
            <a:r>
              <a:rPr lang="en-US" dirty="0"/>
              <a:t>It is important to give willingly. “When one pays his tithing without enjoyment he is robbed of a part of the blessing. He must learn to give cheerfully, willingly and joyfully, and his gift will be blessed” (Stephen L </a:t>
            </a:r>
            <a:r>
              <a:rPr lang="en-US" dirty="0" err="1"/>
              <a:t>Richards,</a:t>
            </a:r>
            <a:r>
              <a:rPr lang="en-US" i="1" dirty="0" err="1"/>
              <a:t>The</a:t>
            </a:r>
            <a:r>
              <a:rPr lang="en-US" i="1" dirty="0"/>
              <a:t> Law of Tithing</a:t>
            </a:r>
            <a:r>
              <a:rPr lang="en-US" dirty="0"/>
              <a:t> [pamphlet, 1983], 8).</a:t>
            </a:r>
            <a:endParaRPr lang="es-VE" dirty="0"/>
          </a:p>
        </p:txBody>
      </p:sp>
      <p:sp>
        <p:nvSpPr>
          <p:cNvPr id="3" name="2 Título"/>
          <p:cNvSpPr>
            <a:spLocks noGrp="1"/>
          </p:cNvSpPr>
          <p:nvPr>
            <p:ph type="title"/>
          </p:nvPr>
        </p:nvSpPr>
        <p:spPr>
          <a:xfrm>
            <a:off x="467544" y="620688"/>
            <a:ext cx="8229600" cy="1143000"/>
          </a:xfrm>
        </p:spPr>
        <p:txBody>
          <a:bodyPr>
            <a:normAutofit fontScale="90000"/>
          </a:bodyPr>
          <a:lstStyle/>
          <a:p>
            <a:r>
              <a:rPr lang="es-VE" b="0" dirty="0" err="1">
                <a:effectLst/>
              </a:rPr>
              <a:t>We</a:t>
            </a:r>
            <a:r>
              <a:rPr lang="es-VE" b="0" dirty="0">
                <a:effectLst/>
              </a:rPr>
              <a:t> </a:t>
            </a:r>
            <a:r>
              <a:rPr lang="es-VE" b="0" dirty="0" err="1">
                <a:effectLst/>
              </a:rPr>
              <a:t>Should</a:t>
            </a:r>
            <a:r>
              <a:rPr lang="es-VE" b="0" dirty="0">
                <a:effectLst/>
              </a:rPr>
              <a:t> </a:t>
            </a:r>
            <a:r>
              <a:rPr lang="es-VE" b="0" dirty="0" err="1">
                <a:effectLst/>
              </a:rPr>
              <a:t>Give</a:t>
            </a:r>
            <a:r>
              <a:rPr lang="es-VE" b="0" dirty="0">
                <a:effectLst/>
              </a:rPr>
              <a:t> </a:t>
            </a:r>
            <a:r>
              <a:rPr lang="es-VE" b="0" dirty="0" err="1">
                <a:effectLst/>
              </a:rPr>
              <a:t>Willingly</a:t>
            </a:r>
            <a:r>
              <a:rPr lang="es-VE" b="0" dirty="0">
                <a:effectLst/>
              </a:rPr>
              <a:t/>
            </a:r>
            <a:br>
              <a:rPr lang="es-VE" b="0" dirty="0">
                <a:effectLst/>
              </a:rPr>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214550"/>
            <a:ext cx="4213606" cy="5643450"/>
          </a:xfrm>
          <a:prstGeom prst="rect">
            <a:avLst/>
          </a:prstGeom>
        </p:spPr>
      </p:pic>
    </p:spTree>
    <p:extLst>
      <p:ext uri="{BB962C8B-B14F-4D97-AF65-F5344CB8AC3E}">
        <p14:creationId xmlns:p14="http://schemas.microsoft.com/office/powerpoint/2010/main" val="3001412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r>
              <a:rPr lang="en-US" dirty="0"/>
              <a:t>In what ways does the Church use tithing funds and other offerings?</a:t>
            </a:r>
          </a:p>
          <a:p>
            <a:endParaRPr lang="es-VE" dirty="0"/>
          </a:p>
        </p:txBody>
      </p:sp>
      <p:sp>
        <p:nvSpPr>
          <p:cNvPr id="3" name="2 Título"/>
          <p:cNvSpPr>
            <a:spLocks noGrp="1"/>
          </p:cNvSpPr>
          <p:nvPr>
            <p:ph type="title"/>
          </p:nvPr>
        </p:nvSpPr>
        <p:spPr/>
        <p:txBody>
          <a:bodyPr>
            <a:normAutofit fontScale="90000"/>
          </a:bodyPr>
          <a:lstStyle/>
          <a:p>
            <a:r>
              <a:rPr lang="es-VE" b="0" dirty="0" err="1">
                <a:effectLst/>
              </a:rPr>
              <a:t>Tithing</a:t>
            </a:r>
            <a:r>
              <a:rPr lang="es-VE" b="0" dirty="0">
                <a:effectLst/>
              </a:rPr>
              <a:t> and </a:t>
            </a:r>
            <a:r>
              <a:rPr lang="es-VE" b="0" dirty="0" err="1">
                <a:effectLst/>
              </a:rPr>
              <a:t>Other</a:t>
            </a:r>
            <a:r>
              <a:rPr lang="es-VE" b="0" dirty="0">
                <a:effectLst/>
              </a:rPr>
              <a:t> </a:t>
            </a:r>
            <a:r>
              <a:rPr lang="es-VE" b="0" dirty="0" err="1">
                <a:effectLst/>
              </a:rPr>
              <a:t>Offerings</a:t>
            </a:r>
            <a:r>
              <a:rPr lang="es-VE" b="0" dirty="0">
                <a:effectLst/>
              </a:rPr>
              <a:t/>
            </a:r>
            <a:br>
              <a:rPr lang="es-VE" b="0" dirty="0">
                <a:effectLst/>
              </a:rPr>
            </a:br>
            <a:endParaRPr lang="es-VE" dirty="0"/>
          </a:p>
        </p:txBody>
      </p:sp>
      <p:pic>
        <p:nvPicPr>
          <p:cNvPr id="4" name="3 Imagen"/>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5148" y="2718873"/>
            <a:ext cx="3276364" cy="1872208"/>
          </a:xfrm>
          <a:prstGeom prst="rect">
            <a:avLst/>
          </a:prstGeom>
        </p:spPr>
      </p:pic>
      <p:pic>
        <p:nvPicPr>
          <p:cNvPr id="5" name="4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04938" y="2348879"/>
            <a:ext cx="2619375" cy="1743075"/>
          </a:xfrm>
          <a:prstGeom prst="rect">
            <a:avLst/>
          </a:prstGeom>
        </p:spPr>
      </p:pic>
      <p:pic>
        <p:nvPicPr>
          <p:cNvPr id="6" name="5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0232" y="3501008"/>
            <a:ext cx="2314575" cy="1971675"/>
          </a:xfrm>
          <a:prstGeom prst="rect">
            <a:avLst/>
          </a:prstGeom>
        </p:spPr>
      </p:pic>
      <p:pic>
        <p:nvPicPr>
          <p:cNvPr id="7" name="6 Imagen"/>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971600" y="4591081"/>
            <a:ext cx="3779912" cy="2126201"/>
          </a:xfrm>
          <a:prstGeom prst="rect">
            <a:avLst/>
          </a:prstGeom>
        </p:spPr>
      </p:pic>
      <p:pic>
        <p:nvPicPr>
          <p:cNvPr id="8" name="7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4497982" y="5062110"/>
            <a:ext cx="3177728" cy="1795890"/>
          </a:xfrm>
          <a:prstGeom prst="rect">
            <a:avLst/>
          </a:prstGeom>
        </p:spPr>
      </p:pic>
    </p:spTree>
    <p:extLst>
      <p:ext uri="{BB962C8B-B14F-4D97-AF65-F5344CB8AC3E}">
        <p14:creationId xmlns:p14="http://schemas.microsoft.com/office/powerpoint/2010/main" val="264515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contenido"/>
          <p:cNvSpPr>
            <a:spLocks noGrp="1"/>
          </p:cNvSpPr>
          <p:nvPr>
            <p:ph idx="1"/>
          </p:nvPr>
        </p:nvSpPr>
        <p:spPr/>
        <p:txBody>
          <a:bodyPr/>
          <a:lstStyle/>
          <a:p>
            <a:pPr algn="just"/>
            <a:r>
              <a:rPr lang="en-US" i="1" dirty="0"/>
              <a:t>Fast Offerings. </a:t>
            </a:r>
            <a:r>
              <a:rPr lang="en-US" dirty="0"/>
              <a:t>Church members fast each month by going without food and drink for two consecutive meals. They contribute at least the amount of money they would have spent for the meals. They may give as generously as they are able. This offering is called the fast offering. Bishops use these fast offerings to provide food, shelter, clothing, and medical care for the needy. </a:t>
            </a:r>
            <a:endParaRPr lang="es-VE" dirty="0"/>
          </a:p>
        </p:txBody>
      </p:sp>
      <p:sp>
        <p:nvSpPr>
          <p:cNvPr id="3" name="2 Título"/>
          <p:cNvSpPr>
            <a:spLocks noGrp="1"/>
          </p:cNvSpPr>
          <p:nvPr>
            <p:ph type="title"/>
          </p:nvPr>
        </p:nvSpPr>
        <p:spPr/>
        <p:txBody>
          <a:bodyPr>
            <a:normAutofit fontScale="90000"/>
          </a:bodyPr>
          <a:lstStyle/>
          <a:p>
            <a:r>
              <a:rPr lang="es-VE" b="0" dirty="0" err="1">
                <a:effectLst/>
              </a:rPr>
              <a:t>Other</a:t>
            </a:r>
            <a:r>
              <a:rPr lang="es-VE" b="0" dirty="0">
                <a:effectLst/>
              </a:rPr>
              <a:t> </a:t>
            </a:r>
            <a:r>
              <a:rPr lang="es-VE" b="0" dirty="0" err="1">
                <a:effectLst/>
              </a:rPr>
              <a:t>Offerings</a:t>
            </a:r>
            <a:r>
              <a:rPr lang="es-VE" b="0" dirty="0">
                <a:effectLst/>
              </a:rPr>
              <a:t/>
            </a:r>
            <a:br>
              <a:rPr lang="es-VE" b="0" dirty="0">
                <a:effectLst/>
              </a:rPr>
            </a:br>
            <a:endParaRPr lang="es-VE" dirty="0"/>
          </a:p>
        </p:txBody>
      </p:sp>
    </p:spTree>
    <p:extLst>
      <p:ext uri="{BB962C8B-B14F-4D97-AF65-F5344CB8AC3E}">
        <p14:creationId xmlns:p14="http://schemas.microsoft.com/office/powerpoint/2010/main" val="2162734362"/>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urrencia">
  <a:themeElements>
    <a:clrScheme name="Personalizado 6">
      <a:dk1>
        <a:sysClr val="windowText" lastClr="000000"/>
      </a:dk1>
      <a:lt1>
        <a:srgbClr val="77D5EA"/>
      </a:lt1>
      <a:dk2>
        <a:srgbClr val="464646"/>
      </a:dk2>
      <a:lt2>
        <a:srgbClr val="DEF5FA"/>
      </a:lt2>
      <a:accent1>
        <a:srgbClr val="EB757B"/>
      </a:accent1>
      <a:accent2>
        <a:srgbClr val="DA1F28"/>
      </a:accent2>
      <a:accent3>
        <a:srgbClr val="EB641B"/>
      </a:accent3>
      <a:accent4>
        <a:srgbClr val="39639D"/>
      </a:accent4>
      <a:accent5>
        <a:srgbClr val="474B78"/>
      </a:accent5>
      <a:accent6>
        <a:srgbClr val="7D3C4A"/>
      </a:accent6>
      <a:hlink>
        <a:srgbClr val="FF8119"/>
      </a:hlink>
      <a:folHlink>
        <a:srgbClr val="F2A3A7"/>
      </a:folHlink>
    </a:clrScheme>
    <a:fontScheme name="Concurrencia">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urrencia">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22</TotalTime>
  <Words>236</Words>
  <Application>Microsoft Office PowerPoint</Application>
  <PresentationFormat>Presentación en pantalla (4:3)</PresentationFormat>
  <Paragraphs>17</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Concurrencia</vt:lpstr>
      <vt:lpstr>Chapter 32: Tithes and Offerings </vt:lpstr>
      <vt:lpstr>Paying Tithes and Offerings </vt:lpstr>
      <vt:lpstr>Presentación de PowerPoint</vt:lpstr>
      <vt:lpstr>Obeying the Law of Tithing </vt:lpstr>
      <vt:lpstr>Presentación de PowerPoint</vt:lpstr>
      <vt:lpstr>Presentación de PowerPoint</vt:lpstr>
      <vt:lpstr>We Should Give Willingly </vt:lpstr>
      <vt:lpstr>Tithing and Other Offerings </vt:lpstr>
      <vt:lpstr>Other Offerings </vt:lpstr>
      <vt:lpstr>Presentación de PowerPoint</vt:lpstr>
      <vt:lpstr>We Are Blessed When We Give Tithes and Offerings </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32: Tithes and Offerings</dc:title>
  <dc:creator>usuario</dc:creator>
  <cp:lastModifiedBy>usuario</cp:lastModifiedBy>
  <cp:revision>3</cp:revision>
  <dcterms:created xsi:type="dcterms:W3CDTF">2016-05-08T05:15:40Z</dcterms:created>
  <dcterms:modified xsi:type="dcterms:W3CDTF">2016-05-08T05:38:23Z</dcterms:modified>
</cp:coreProperties>
</file>