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831413E-A10A-4C58-9DCE-367BE4F66A3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04421A7-1F35-48A4-8F91-6D7590168C54}"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831413E-A10A-4C58-9DCE-367BE4F66A3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B04421A7-1F35-48A4-8F91-6D7590168C54}"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831413E-A10A-4C58-9DCE-367BE4F66A3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B04421A7-1F35-48A4-8F91-6D7590168C54}"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831413E-A10A-4C58-9DCE-367BE4F66A3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B04421A7-1F35-48A4-8F91-6D7590168C54}"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831413E-A10A-4C58-9DCE-367BE4F66A31}" type="datetimeFigureOut">
              <a:rPr lang="es-VE" smtClean="0"/>
              <a:t>06/05/2016</a:t>
            </a:fld>
            <a:endParaRPr lang="es-VE"/>
          </a:p>
        </p:txBody>
      </p:sp>
      <p:sp>
        <p:nvSpPr>
          <p:cNvPr id="8" name="Slide Number Placeholder 7"/>
          <p:cNvSpPr>
            <a:spLocks noGrp="1"/>
          </p:cNvSpPr>
          <p:nvPr>
            <p:ph type="sldNum" sz="quarter" idx="11"/>
          </p:nvPr>
        </p:nvSpPr>
        <p:spPr/>
        <p:txBody>
          <a:bodyPr/>
          <a:lstStyle/>
          <a:p>
            <a:fld id="{B04421A7-1F35-48A4-8F91-6D7590168C54}" type="slidenum">
              <a:rPr lang="es-VE" smtClean="0"/>
              <a:t>‹Nº›</a:t>
            </a:fld>
            <a:endParaRPr lang="es-VE"/>
          </a:p>
        </p:txBody>
      </p:sp>
      <p:sp>
        <p:nvSpPr>
          <p:cNvPr id="9" name="Footer Placeholder 8"/>
          <p:cNvSpPr>
            <a:spLocks noGrp="1"/>
          </p:cNvSpPr>
          <p:nvPr>
            <p:ph type="ftr" sz="quarter" idx="12"/>
          </p:nvPr>
        </p:nvSpPr>
        <p:spPr/>
        <p:txBody>
          <a:bodyPr/>
          <a:lstStyle/>
          <a:p>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831413E-A10A-4C58-9DCE-367BE4F66A31}" type="datetimeFigureOut">
              <a:rPr lang="es-VE" smtClean="0"/>
              <a:t>06/05/2016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B04421A7-1F35-48A4-8F91-6D7590168C54}"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831413E-A10A-4C58-9DCE-367BE4F66A31}" type="datetimeFigureOut">
              <a:rPr lang="es-VE" smtClean="0"/>
              <a:t>06/05/2016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B04421A7-1F35-48A4-8F91-6D7590168C54}"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831413E-A10A-4C58-9DCE-367BE4F66A31}" type="datetimeFigureOut">
              <a:rPr lang="es-VE" smtClean="0"/>
              <a:t>06/05/2016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B04421A7-1F35-48A4-8F91-6D7590168C54}"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1413E-A10A-4C58-9DCE-367BE4F66A31}" type="datetimeFigureOut">
              <a:rPr lang="es-VE" smtClean="0"/>
              <a:t>06/05/2016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B04421A7-1F35-48A4-8F91-6D7590168C54}"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831413E-A10A-4C58-9DCE-367BE4F66A31}" type="datetimeFigureOut">
              <a:rPr lang="es-VE" smtClean="0"/>
              <a:t>06/05/2016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B04421A7-1F35-48A4-8F91-6D7590168C54}" type="slidenum">
              <a:rPr lang="es-VE" smtClean="0"/>
              <a:t>‹Nº›</a:t>
            </a:fld>
            <a:endParaRPr lang="es-VE"/>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831413E-A10A-4C58-9DCE-367BE4F66A31}" type="datetimeFigureOut">
              <a:rPr lang="es-VE" smtClean="0"/>
              <a:t>06/05/2016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04421A7-1F35-48A4-8F91-6D7590168C54}" type="slidenum">
              <a:rPr lang="es-VE" smtClean="0"/>
              <a:t>‹Nº›</a:t>
            </a:fld>
            <a:endParaRPr lang="es-VE"/>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s-ES" smtClean="0"/>
              <a:t>Haga clic para modificar el estilo de título del patrón</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831413E-A10A-4C58-9DCE-367BE4F66A31}" type="datetimeFigureOut">
              <a:rPr lang="es-VE" smtClean="0"/>
              <a:t>06/05/2016</a:t>
            </a:fld>
            <a:endParaRPr lang="es-VE"/>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s-VE"/>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04421A7-1F35-48A4-8F91-6D7590168C54}" type="slidenum">
              <a:rPr lang="es-VE" smtClean="0"/>
              <a:t>‹Nº›</a:t>
            </a:fld>
            <a:endParaRPr lang="es-VE"/>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332656"/>
            <a:ext cx="6635080" cy="3056383"/>
          </a:xfrm>
        </p:spPr>
        <p:txBody>
          <a:bodyPr>
            <a:normAutofit/>
          </a:bodyPr>
          <a:lstStyle/>
          <a:p>
            <a:r>
              <a:rPr lang="en-US" sz="2000" b="0" dirty="0">
                <a:effectLst/>
              </a:rPr>
              <a:t>Chapter 29: The Lord’s Law of Health</a:t>
            </a:r>
            <a:r>
              <a:rPr lang="en-US" b="0" dirty="0">
                <a:effectLst/>
              </a:rPr>
              <a:t/>
            </a:r>
            <a:br>
              <a:rPr lang="en-US" b="0"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4326" y="2276872"/>
            <a:ext cx="5760640" cy="4035439"/>
          </a:xfrm>
          <a:prstGeom prst="rect">
            <a:avLst/>
          </a:prstGeom>
        </p:spPr>
      </p:pic>
    </p:spTree>
    <p:extLst>
      <p:ext uri="{BB962C8B-B14F-4D97-AF65-F5344CB8AC3E}">
        <p14:creationId xmlns:p14="http://schemas.microsoft.com/office/powerpoint/2010/main" val="3013866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5791200" cy="1371600"/>
          </a:xfrm>
        </p:spPr>
        <p:txBody>
          <a:bodyPr>
            <a:normAutofit fontScale="90000"/>
          </a:bodyPr>
          <a:lstStyle/>
          <a:p>
            <a:r>
              <a:rPr lang="en-US" dirty="0"/>
              <a:t>Our Bodies Are Temples of God</a:t>
            </a:r>
            <a:br>
              <a:rPr lang="en-US" dirty="0"/>
            </a:br>
            <a:endParaRPr lang="es-VE" dirty="0"/>
          </a:p>
        </p:txBody>
      </p:sp>
      <p:sp>
        <p:nvSpPr>
          <p:cNvPr id="3" name="2 Marcador de contenido"/>
          <p:cNvSpPr>
            <a:spLocks noGrp="1"/>
          </p:cNvSpPr>
          <p:nvPr>
            <p:ph idx="1"/>
          </p:nvPr>
        </p:nvSpPr>
        <p:spPr>
          <a:xfrm>
            <a:off x="467544" y="1313426"/>
            <a:ext cx="7620000" cy="4373563"/>
          </a:xfrm>
        </p:spPr>
        <p:txBody>
          <a:bodyPr/>
          <a:lstStyle/>
          <a:p>
            <a:pPr marL="342900" indent="-342900">
              <a:buFont typeface="Arial" pitchFamily="34" charset="0"/>
              <a:buChar char="•"/>
            </a:pPr>
            <a:r>
              <a:rPr lang="en-US" b="0" dirty="0"/>
              <a:t>One of the great blessings we received when we came to earth was a physical body. We need a physical body to become like our Heavenly Father. Our bodies are so important that the Lord calls them temples of God (</a:t>
            </a:r>
            <a:r>
              <a:rPr lang="en-US" b="0" dirty="0" smtClean="0"/>
              <a:t>see 1</a:t>
            </a:r>
            <a:r>
              <a:rPr lang="en-US" b="0" dirty="0"/>
              <a:t> Corinthians 3:16–17; 6:19–20).</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24944"/>
            <a:ext cx="9144000" cy="3933056"/>
          </a:xfrm>
          <a:prstGeom prst="rect">
            <a:avLst/>
          </a:prstGeom>
        </p:spPr>
      </p:pic>
    </p:spTree>
    <p:extLst>
      <p:ext uri="{BB962C8B-B14F-4D97-AF65-F5344CB8AC3E}">
        <p14:creationId xmlns:p14="http://schemas.microsoft.com/office/powerpoint/2010/main" val="3262787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548680"/>
            <a:ext cx="7620000" cy="4373563"/>
          </a:xfrm>
        </p:spPr>
        <p:txBody>
          <a:bodyPr/>
          <a:lstStyle/>
          <a:p>
            <a:pPr marL="342900" indent="-342900" algn="just">
              <a:buFont typeface="Arial" pitchFamily="34" charset="0"/>
              <a:buChar char="•"/>
            </a:pPr>
            <a:r>
              <a:rPr lang="en-US" b="0" dirty="0"/>
              <a:t>We must obey the Word of Wisdom to be worthy to enter the temple. If we do not obey the Word of Wisdom, the Lord’s Spirit withdraws from us. If we defile the “temple of God,” which is our body, we hurt ourselves physically and spiritually.</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1943688"/>
            <a:ext cx="3329334" cy="4913017"/>
          </a:xfrm>
          <a:prstGeom prst="rect">
            <a:avLst/>
          </a:prstGeom>
        </p:spPr>
      </p:pic>
    </p:spTree>
    <p:extLst>
      <p:ext uri="{BB962C8B-B14F-4D97-AF65-F5344CB8AC3E}">
        <p14:creationId xmlns:p14="http://schemas.microsoft.com/office/powerpoint/2010/main" val="1545394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718"/>
            <a:ext cx="7571184" cy="2412186"/>
          </a:xfrm>
        </p:spPr>
        <p:txBody>
          <a:bodyPr>
            <a:normAutofit/>
          </a:bodyPr>
          <a:lstStyle/>
          <a:p>
            <a:r>
              <a:rPr lang="en-US" dirty="0"/>
              <a:t>We Are Commanded Not to Take Certain Things into Our Bodies</a:t>
            </a:r>
            <a:br>
              <a:rPr lang="en-US" dirty="0"/>
            </a:br>
            <a:endParaRPr lang="es-VE" dirty="0"/>
          </a:p>
        </p:txBody>
      </p:sp>
      <p:sp>
        <p:nvSpPr>
          <p:cNvPr id="3" name="2 Marcador de contenido"/>
          <p:cNvSpPr>
            <a:spLocks noGrp="1"/>
          </p:cNvSpPr>
          <p:nvPr>
            <p:ph idx="1"/>
          </p:nvPr>
        </p:nvSpPr>
        <p:spPr>
          <a:xfrm>
            <a:off x="457200" y="1916832"/>
            <a:ext cx="7620000" cy="4209331"/>
          </a:xfrm>
        </p:spPr>
        <p:txBody>
          <a:bodyPr/>
          <a:lstStyle/>
          <a:p>
            <a:pPr marL="342900" indent="-342900">
              <a:buFont typeface="Arial" pitchFamily="34" charset="0"/>
              <a:buChar char="•"/>
            </a:pPr>
            <a:r>
              <a:rPr lang="en-US" b="0" dirty="0"/>
              <a:t>What has the Lord commanded us not to take into our bodies?</a:t>
            </a:r>
          </a:p>
          <a:p>
            <a:pPr marL="342900" indent="-342900" algn="just">
              <a:buFont typeface="Arial" pitchFamily="34" charset="0"/>
              <a:buChar char="•"/>
            </a:pPr>
            <a:r>
              <a:rPr lang="en-US" b="0" dirty="0"/>
              <a:t>The Lord commands us not to use wine and strong drinks, meaning drinks containing alcohol. The First Presidency has taught that strong drink often brings cruelty, poverty, disease, and plague into the home. It often is a cause of dishonesty, loss of chastity, and loss of good judgment. It is a curse to all who drink it. (See “Message of the First Presidency,” </a:t>
            </a:r>
            <a:r>
              <a:rPr lang="en-US" b="0" i="1" dirty="0"/>
              <a:t>Improvement </a:t>
            </a:r>
            <a:r>
              <a:rPr lang="en-US" b="0" i="1" dirty="0" err="1"/>
              <a:t>Era,</a:t>
            </a:r>
            <a:r>
              <a:rPr lang="en-US" b="0" dirty="0" err="1"/>
              <a:t>Nov</a:t>
            </a:r>
            <a:r>
              <a:rPr lang="en-US" b="0" dirty="0"/>
              <a:t>. 1942, 686.) </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5260" y="4578537"/>
            <a:ext cx="1524000" cy="2286000"/>
          </a:xfrm>
          <a:prstGeom prst="rect">
            <a:avLst/>
          </a:prstGeom>
        </p:spPr>
      </p:pic>
    </p:spTree>
    <p:extLst>
      <p:ext uri="{BB962C8B-B14F-4D97-AF65-F5344CB8AC3E}">
        <p14:creationId xmlns:p14="http://schemas.microsoft.com/office/powerpoint/2010/main" val="8423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3528392" cy="5688632"/>
          </a:xfrm>
        </p:spPr>
        <p:txBody>
          <a:bodyPr>
            <a:normAutofit fontScale="62500" lnSpcReduction="20000"/>
          </a:bodyPr>
          <a:lstStyle/>
          <a:p>
            <a:pPr marL="342900" indent="-342900" algn="just" fontAlgn="base">
              <a:buFont typeface="Arial" pitchFamily="34" charset="0"/>
              <a:buChar char="•"/>
            </a:pPr>
            <a:r>
              <a:rPr lang="en-US" sz="2900" dirty="0"/>
              <a:t>The Lord has also told us that “tobacco is not for the body” (D&amp;C 89:8). It is harmful to our bodies and our spirits. We should not smoke cigarettes or cigars or use chewing tobacco. Scientists have shown that tobacco causes many diseases and can harm unborn children.</a:t>
            </a:r>
          </a:p>
          <a:p>
            <a:pPr marL="342900" indent="-342900" algn="just" fontAlgn="base">
              <a:buFont typeface="Arial" pitchFamily="34" charset="0"/>
              <a:buChar char="•"/>
            </a:pPr>
            <a:r>
              <a:rPr lang="en-US" sz="2900" dirty="0"/>
              <a:t>The Lord also counsels us against the use of “hot drinks” (D&amp;C 89:9). Church leaders have said that this means coffee and tea, which contain harmful substances. We should avoid all drinks that contain harmful substances.</a:t>
            </a:r>
          </a:p>
          <a:p>
            <a:pPr algn="just"/>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4423" y="66172"/>
            <a:ext cx="4838700" cy="6667500"/>
          </a:xfrm>
          <a:prstGeom prst="rect">
            <a:avLst/>
          </a:prstGeom>
        </p:spPr>
      </p:pic>
    </p:spTree>
    <p:extLst>
      <p:ext uri="{BB962C8B-B14F-4D97-AF65-F5344CB8AC3E}">
        <p14:creationId xmlns:p14="http://schemas.microsoft.com/office/powerpoint/2010/main" val="44597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718"/>
            <a:ext cx="7571184" cy="2124154"/>
          </a:xfrm>
        </p:spPr>
        <p:txBody>
          <a:bodyPr>
            <a:normAutofit fontScale="90000"/>
          </a:bodyPr>
          <a:lstStyle/>
          <a:p>
            <a:r>
              <a:rPr lang="en-US" dirty="0"/>
              <a:t>We Are Taught That Certain Things Are Good for Our Bodies</a:t>
            </a:r>
            <a:br>
              <a:rPr lang="en-US" dirty="0"/>
            </a:br>
            <a:endParaRPr lang="es-VE" dirty="0"/>
          </a:p>
        </p:txBody>
      </p:sp>
      <p:sp>
        <p:nvSpPr>
          <p:cNvPr id="3" name="2 Marcador de contenido"/>
          <p:cNvSpPr>
            <a:spLocks noGrp="1"/>
          </p:cNvSpPr>
          <p:nvPr>
            <p:ph idx="1"/>
          </p:nvPr>
        </p:nvSpPr>
        <p:spPr>
          <a:xfrm>
            <a:off x="457200" y="1752601"/>
            <a:ext cx="8003232" cy="2468487"/>
          </a:xfrm>
        </p:spPr>
        <p:txBody>
          <a:bodyPr>
            <a:normAutofit fontScale="92500" lnSpcReduction="10000"/>
          </a:bodyPr>
          <a:lstStyle/>
          <a:p>
            <a:pPr marL="342900" indent="-342900" fontAlgn="base">
              <a:buFont typeface="Arial" pitchFamily="34" charset="0"/>
              <a:buChar char="•"/>
            </a:pPr>
            <a:r>
              <a:rPr lang="en-US" dirty="0"/>
              <a:t>Fruits, vegetables, and wholesome herbs are good for us. We should use them with wisdom and thanksgiving.</a:t>
            </a:r>
          </a:p>
          <a:p>
            <a:pPr marL="342900" indent="-342900" fontAlgn="base">
              <a:buFont typeface="Arial" pitchFamily="34" charset="0"/>
              <a:buChar char="•"/>
            </a:pPr>
            <a:r>
              <a:rPr lang="en-US" dirty="0"/>
              <a:t>The flesh of birds and animals is also provided for our food. However, we should eat meat sparingly (see D&amp;C 49:18; 89:12). Fish is also good for us to eat.</a:t>
            </a:r>
          </a:p>
          <a:p>
            <a:pPr marL="342900" indent="-342900" fontAlgn="base">
              <a:buFont typeface="Arial" pitchFamily="34" charset="0"/>
              <a:buChar char="•"/>
            </a:pPr>
            <a:r>
              <a:rPr lang="en-US" dirty="0"/>
              <a:t>Grains are good for us. Wheat is especially good for us.</a:t>
            </a:r>
          </a:p>
          <a:p>
            <a:pPr marL="342900" indent="-342900" fontAlgn="base">
              <a:buFont typeface="Arial" pitchFamily="34" charset="0"/>
              <a:buChar char="•"/>
            </a:pPr>
            <a:r>
              <a:rPr lang="en-US" dirty="0"/>
              <a:t>How has the use of these things blessed you?</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4221088"/>
            <a:ext cx="3755132" cy="2816349"/>
          </a:xfrm>
          <a:prstGeom prst="rect">
            <a:avLst/>
          </a:prstGeom>
        </p:spPr>
      </p:pic>
    </p:spTree>
    <p:extLst>
      <p:ext uri="{BB962C8B-B14F-4D97-AF65-F5344CB8AC3E}">
        <p14:creationId xmlns:p14="http://schemas.microsoft.com/office/powerpoint/2010/main" val="1625160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643192" cy="2052146"/>
          </a:xfrm>
        </p:spPr>
        <p:txBody>
          <a:bodyPr>
            <a:normAutofit/>
          </a:bodyPr>
          <a:lstStyle/>
          <a:p>
            <a:r>
              <a:rPr lang="en-US" dirty="0"/>
              <a:t>Work, Rest, and Exercise Are Important</a:t>
            </a:r>
            <a:br>
              <a:rPr lang="en-US" dirty="0"/>
            </a:br>
            <a:endParaRPr lang="es-VE" dirty="0"/>
          </a:p>
        </p:txBody>
      </p:sp>
      <p:sp>
        <p:nvSpPr>
          <p:cNvPr id="3" name="2 Marcador de contenido"/>
          <p:cNvSpPr>
            <a:spLocks noGrp="1"/>
          </p:cNvSpPr>
          <p:nvPr>
            <p:ph idx="1"/>
          </p:nvPr>
        </p:nvSpPr>
        <p:spPr>
          <a:xfrm>
            <a:off x="395536" y="1412776"/>
            <a:ext cx="7620000" cy="4373563"/>
          </a:xfrm>
        </p:spPr>
        <p:txBody>
          <a:bodyPr/>
          <a:lstStyle/>
          <a:p>
            <a:pPr marL="342900" indent="-342900" algn="just">
              <a:buFont typeface="Arial" pitchFamily="34" charset="0"/>
              <a:buChar char="•"/>
            </a:pPr>
            <a:r>
              <a:rPr lang="en-US" dirty="0"/>
              <a:t>In addition to Doctrine and Covenants 89, other scriptures tell us how to be healthy. They tell us that we should “cease to be idle; cease to be unclean; … cease to sleep longer than is needful; retire to thy bed early, that ye may not be weary; arise early, that your bodies and your minds may be invigorated” (D&amp;C 88:124).</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8018" y="3429000"/>
            <a:ext cx="4046959" cy="3240792"/>
          </a:xfrm>
          <a:prstGeom prst="rect">
            <a:avLst/>
          </a:prstGeom>
        </p:spPr>
      </p:pic>
    </p:spTree>
    <p:extLst>
      <p:ext uri="{BB962C8B-B14F-4D97-AF65-F5344CB8AC3E}">
        <p14:creationId xmlns:p14="http://schemas.microsoft.com/office/powerpoint/2010/main" val="2480871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718"/>
            <a:ext cx="7139136" cy="2052146"/>
          </a:xfrm>
        </p:spPr>
        <p:txBody>
          <a:bodyPr>
            <a:normAutofit fontScale="90000"/>
          </a:bodyPr>
          <a:lstStyle/>
          <a:p>
            <a:r>
              <a:rPr lang="en-US" dirty="0"/>
              <a:t>Promised Blessings for Living the Lord’s Law of Health</a:t>
            </a:r>
            <a:br>
              <a:rPr lang="en-US" dirty="0"/>
            </a:br>
            <a:endParaRPr lang="es-VE" dirty="0"/>
          </a:p>
        </p:txBody>
      </p:sp>
      <p:sp>
        <p:nvSpPr>
          <p:cNvPr id="3" name="2 Marcador de contenido"/>
          <p:cNvSpPr>
            <a:spLocks noGrp="1"/>
          </p:cNvSpPr>
          <p:nvPr>
            <p:ph idx="1"/>
          </p:nvPr>
        </p:nvSpPr>
        <p:spPr/>
        <p:txBody>
          <a:bodyPr/>
          <a:lstStyle/>
          <a:p>
            <a:pPr marL="342900" indent="-342900" algn="just">
              <a:buFont typeface="Arial" pitchFamily="34" charset="0"/>
              <a:buChar char="•"/>
            </a:pPr>
            <a:r>
              <a:rPr lang="en-US" dirty="0"/>
              <a:t>Our Heavenly Father has given us health laws to teach us how to care for our bodies. The scriptures tell us about God’s laws: “No temporal commandment gave I … , for my commandments are spiritual” (D&amp;C 29:35). This means that His commandments concerning our physical state are for our spiritual good.</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672681"/>
            <a:ext cx="4700498" cy="3185319"/>
          </a:xfrm>
          <a:prstGeom prst="rect">
            <a:avLst/>
          </a:prstGeom>
        </p:spPr>
      </p:pic>
    </p:spTree>
    <p:extLst>
      <p:ext uri="{BB962C8B-B14F-4D97-AF65-F5344CB8AC3E}">
        <p14:creationId xmlns:p14="http://schemas.microsoft.com/office/powerpoint/2010/main" val="378402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718"/>
            <a:ext cx="7139136" cy="1371600"/>
          </a:xfrm>
        </p:spPr>
        <p:txBody>
          <a:bodyPr>
            <a:normAutofit/>
          </a:bodyPr>
          <a:lstStyle/>
          <a:p>
            <a:r>
              <a:rPr lang="es-VE" dirty="0" err="1"/>
              <a:t>Additional</a:t>
            </a:r>
            <a:r>
              <a:rPr lang="es-VE" dirty="0"/>
              <a:t> </a:t>
            </a:r>
            <a:r>
              <a:rPr lang="es-VE" dirty="0" err="1"/>
              <a:t>Scriptures</a:t>
            </a:r>
            <a:r>
              <a:rPr lang="es-VE" dirty="0"/>
              <a:t/>
            </a:r>
            <a:br>
              <a:rPr lang="es-VE" dirty="0"/>
            </a:br>
            <a:endParaRPr lang="es-VE" dirty="0"/>
          </a:p>
        </p:txBody>
      </p:sp>
      <p:sp>
        <p:nvSpPr>
          <p:cNvPr id="3" name="2 Marcador de contenido"/>
          <p:cNvSpPr>
            <a:spLocks noGrp="1"/>
          </p:cNvSpPr>
          <p:nvPr>
            <p:ph idx="1"/>
          </p:nvPr>
        </p:nvSpPr>
        <p:spPr>
          <a:xfrm>
            <a:off x="467544" y="980728"/>
            <a:ext cx="7620000" cy="4373563"/>
          </a:xfrm>
        </p:spPr>
        <p:txBody>
          <a:bodyPr/>
          <a:lstStyle/>
          <a:p>
            <a:pPr marL="342900" indent="-342900" fontAlgn="base">
              <a:buFont typeface="Arial" pitchFamily="34" charset="0"/>
              <a:buChar char="•"/>
            </a:pPr>
            <a:r>
              <a:rPr lang="en-US" dirty="0"/>
              <a:t>Judges 13:13–14; Proverbs 20:1; Isaiah 5:11–12;Daniel 1 (avoid strong drink)</a:t>
            </a:r>
          </a:p>
          <a:p>
            <a:pPr marL="342900" indent="-342900" fontAlgn="base">
              <a:buFont typeface="Arial" pitchFamily="34" charset="0"/>
              <a:buChar char="•"/>
            </a:pPr>
            <a:r>
              <a:rPr lang="en-US" dirty="0"/>
              <a:t>D&amp;C 59:16–20 (things of the earth for the benefit of man)</a:t>
            </a:r>
          </a:p>
          <a:p>
            <a:pPr marL="342900" indent="-342900" fontAlgn="base">
              <a:buFont typeface="Arial" pitchFamily="34" charset="0"/>
              <a:buChar char="•"/>
            </a:pPr>
            <a:r>
              <a:rPr lang="en-US" dirty="0"/>
              <a:t>Proverbs 23:20–21 (warning against drunkenness, gluttony, laziness)</a:t>
            </a:r>
          </a:p>
          <a:p>
            <a:pPr marL="342900" indent="-342900" fontAlgn="base">
              <a:buFont typeface="Arial" pitchFamily="34" charset="0"/>
              <a:buChar char="•"/>
            </a:pPr>
            <a:r>
              <a:rPr lang="en-US" dirty="0"/>
              <a:t>D&amp;C 136:24 (cease drunkenness)</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3068960"/>
            <a:ext cx="2465238" cy="3624566"/>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3310508"/>
            <a:ext cx="2749541" cy="3556620"/>
          </a:xfrm>
          <a:prstGeom prst="rect">
            <a:avLst/>
          </a:prstGeom>
        </p:spPr>
      </p:pic>
    </p:spTree>
    <p:extLst>
      <p:ext uri="{BB962C8B-B14F-4D97-AF65-F5344CB8AC3E}">
        <p14:creationId xmlns:p14="http://schemas.microsoft.com/office/powerpoint/2010/main" val="2658886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encial">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Esenc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enc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39</TotalTime>
  <Words>372</Words>
  <Application>Microsoft Office PowerPoint</Application>
  <PresentationFormat>Presentación en pantalla (4:3)</PresentationFormat>
  <Paragraphs>23</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Esencial</vt:lpstr>
      <vt:lpstr>Chapter 29: The Lord’s Law of Health </vt:lpstr>
      <vt:lpstr>Our Bodies Are Temples of God </vt:lpstr>
      <vt:lpstr>Presentación de PowerPoint</vt:lpstr>
      <vt:lpstr>We Are Commanded Not to Take Certain Things into Our Bodies </vt:lpstr>
      <vt:lpstr>Presentación de PowerPoint</vt:lpstr>
      <vt:lpstr>We Are Taught That Certain Things Are Good for Our Bodies </vt:lpstr>
      <vt:lpstr>Work, Rest, and Exercise Are Important </vt:lpstr>
      <vt:lpstr>Promised Blessings for Living the Lord’s Law of Health </vt:lpstr>
      <vt:lpstr>Additional Scriptures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29: The Lord’s Law of Health</dc:title>
  <dc:creator>usuario</dc:creator>
  <cp:lastModifiedBy>usuario</cp:lastModifiedBy>
  <cp:revision>4</cp:revision>
  <dcterms:created xsi:type="dcterms:W3CDTF">2016-05-06T10:06:45Z</dcterms:created>
  <dcterms:modified xsi:type="dcterms:W3CDTF">2016-05-06T10:46:07Z</dcterms:modified>
</cp:coreProperties>
</file>