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4F3AA39-2163-4589-9000-62E4ECD0E82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4F3AA39-2163-4589-9000-62E4ECD0E82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4F3AA39-2163-4589-9000-62E4ECD0E82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F80AF56-8939-4ADC-992D-34069F638E53}" type="slidenum">
              <a:rPr lang="es-VE" smtClean="0"/>
              <a:t>‹Nº›</a:t>
            </a:fld>
            <a:endParaRPr lang="es-V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4F3AA39-2163-4589-9000-62E4ECD0E82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F80AF56-8939-4ADC-992D-34069F638E53}" type="slidenum">
              <a:rPr lang="es-VE" smtClean="0"/>
              <a:t>‹Nº›</a:t>
            </a:fld>
            <a:endParaRPr lang="es-VE"/>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4F3AA39-2163-4589-9000-62E4ECD0E82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4F3AA39-2163-4589-9000-62E4ECD0E82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F80AF56-8939-4ADC-992D-34069F638E53}" type="slidenum">
              <a:rPr lang="es-VE" smtClean="0"/>
              <a:t>‹Nº›</a:t>
            </a:fld>
            <a:endParaRPr lang="es-VE"/>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4F3AA39-2163-4589-9000-62E4ECD0E821}" type="datetimeFigureOut">
              <a:rPr lang="es-VE" smtClean="0"/>
              <a:t>06/05/2016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4F3AA39-2163-4589-9000-62E4ECD0E821}" type="datetimeFigureOut">
              <a:rPr lang="es-VE" smtClean="0"/>
              <a:t>06/05/2016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4F3AA39-2163-4589-9000-62E4ECD0E821}" type="datetimeFigureOut">
              <a:rPr lang="es-VE" smtClean="0"/>
              <a:t>06/05/2016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AF80AF56-8939-4ADC-992D-34069F638E53}"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F3AA39-2163-4589-9000-62E4ECD0E82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F80AF56-8939-4ADC-992D-34069F638E53}" type="slidenum">
              <a:rPr lang="es-VE" smtClean="0"/>
              <a:t>‹Nº›</a:t>
            </a:fld>
            <a:endParaRPr lang="es-V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F3AA39-2163-4589-9000-62E4ECD0E82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F80AF56-8939-4ADC-992D-34069F638E53}" type="slidenum">
              <a:rPr lang="es-VE" smtClean="0"/>
              <a:t>‹Nº›</a:t>
            </a:fld>
            <a:endParaRPr lang="es-V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4F3AA39-2163-4589-9000-62E4ECD0E821}" type="datetimeFigureOut">
              <a:rPr lang="es-VE" smtClean="0"/>
              <a:t>06/05/2016</a:t>
            </a:fld>
            <a:endParaRPr lang="es-V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V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F80AF56-8939-4ADC-992D-34069F638E53}" type="slidenum">
              <a:rPr lang="es-VE" smtClean="0"/>
              <a:t>‹Nº›</a:t>
            </a:fld>
            <a:endParaRPr lang="es-V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t>Chapter 27: Work and Personal Responsibility</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852935"/>
            <a:ext cx="5520059" cy="3907457"/>
          </a:xfrm>
          <a:prstGeom prst="rect">
            <a:avLst/>
          </a:prstGeom>
        </p:spPr>
      </p:pic>
    </p:spTree>
    <p:extLst>
      <p:ext uri="{BB962C8B-B14F-4D97-AF65-F5344CB8AC3E}">
        <p14:creationId xmlns:p14="http://schemas.microsoft.com/office/powerpoint/2010/main" val="111102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9775" y="1988840"/>
            <a:ext cx="4048249" cy="2250826"/>
          </a:xfrm>
        </p:spPr>
      </p:pic>
      <p:sp>
        <p:nvSpPr>
          <p:cNvPr id="3" name="2 Título"/>
          <p:cNvSpPr>
            <a:spLocks noGrp="1"/>
          </p:cNvSpPr>
          <p:nvPr>
            <p:ph type="title"/>
          </p:nvPr>
        </p:nvSpPr>
        <p:spPr/>
        <p:txBody>
          <a:bodyPr>
            <a:normAutofit fontScale="90000"/>
          </a:bodyPr>
          <a:lstStyle/>
          <a:p>
            <a:r>
              <a:rPr lang="es-VE" dirty="0" err="1"/>
              <a:t>Work</a:t>
            </a:r>
            <a:r>
              <a:rPr lang="es-VE" dirty="0"/>
              <a:t>, </a:t>
            </a:r>
            <a:r>
              <a:rPr lang="es-VE" dirty="0" err="1"/>
              <a:t>Recreation</a:t>
            </a:r>
            <a:r>
              <a:rPr lang="es-VE" dirty="0"/>
              <a:t>, and </a:t>
            </a:r>
            <a:r>
              <a:rPr lang="es-VE" dirty="0" err="1"/>
              <a:t>Rest</a:t>
            </a:r>
            <a:r>
              <a:rPr lang="es-VE" dirty="0"/>
              <a:t/>
            </a:r>
            <a:br>
              <a:rPr lang="es-VE" dirty="0"/>
            </a:br>
            <a:endParaRPr lang="es-VE"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2563541"/>
            <a:ext cx="3582072" cy="2383706"/>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9672" y="4427167"/>
            <a:ext cx="3365654" cy="2239690"/>
          </a:xfrm>
          <a:prstGeom prst="rect">
            <a:avLst/>
          </a:prstGeom>
        </p:spPr>
      </p:pic>
    </p:spTree>
    <p:extLst>
      <p:ext uri="{BB962C8B-B14F-4D97-AF65-F5344CB8AC3E}">
        <p14:creationId xmlns:p14="http://schemas.microsoft.com/office/powerpoint/2010/main" val="3528476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772816"/>
            <a:ext cx="7408333" cy="3450696"/>
          </a:xfrm>
        </p:spPr>
        <p:txBody>
          <a:bodyPr/>
          <a:lstStyle/>
          <a:p>
            <a:r>
              <a:rPr lang="en-US" dirty="0"/>
              <a:t>President David O. McKay said, “Let us realize that the privilege to work is a gift, that the power to work is a blessing, that the love of work is success” (</a:t>
            </a:r>
            <a:r>
              <a:rPr lang="en-US" i="1" dirty="0"/>
              <a:t>Pathways to Happiness</a:t>
            </a:r>
            <a:r>
              <a:rPr lang="en-US" dirty="0"/>
              <a:t> [1957], 381).</a:t>
            </a:r>
            <a:endParaRPr lang="es-VE" dirty="0"/>
          </a:p>
        </p:txBody>
      </p:sp>
      <p:sp>
        <p:nvSpPr>
          <p:cNvPr id="3" name="2 Título"/>
          <p:cNvSpPr>
            <a:spLocks noGrp="1"/>
          </p:cNvSpPr>
          <p:nvPr>
            <p:ph type="title"/>
          </p:nvPr>
        </p:nvSpPr>
        <p:spPr/>
        <p:txBody>
          <a:bodyPr>
            <a:normAutofit fontScale="90000"/>
          </a:bodyPr>
          <a:lstStyle/>
          <a:p>
            <a:r>
              <a:rPr lang="es-VE" dirty="0" err="1"/>
              <a:t>The</a:t>
            </a:r>
            <a:r>
              <a:rPr lang="es-VE" dirty="0"/>
              <a:t> </a:t>
            </a:r>
            <a:r>
              <a:rPr lang="es-VE" dirty="0" err="1"/>
              <a:t>Blessings</a:t>
            </a:r>
            <a:r>
              <a:rPr lang="es-VE" dirty="0"/>
              <a:t> of </a:t>
            </a:r>
            <a:r>
              <a:rPr lang="es-VE" dirty="0" err="1"/>
              <a:t>Work</a:t>
            </a:r>
            <a:r>
              <a:rPr lang="es-VE" dirty="0"/>
              <a:t/>
            </a:r>
            <a:br>
              <a:rPr lang="es-VE"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501008"/>
            <a:ext cx="4075707" cy="3263813"/>
          </a:xfrm>
          <a:prstGeom prst="rect">
            <a:avLst/>
          </a:prstGeom>
        </p:spPr>
      </p:pic>
    </p:spTree>
    <p:extLst>
      <p:ext uri="{BB962C8B-B14F-4D97-AF65-F5344CB8AC3E}">
        <p14:creationId xmlns:p14="http://schemas.microsoft.com/office/powerpoint/2010/main" val="53163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3645024"/>
            <a:ext cx="7408333" cy="3450696"/>
          </a:xfrm>
        </p:spPr>
        <p:txBody>
          <a:bodyPr/>
          <a:lstStyle/>
          <a:p>
            <a:r>
              <a:rPr lang="en-US" dirty="0"/>
              <a:t>Our Heavenly Father and Jesus Christ have shown us by Their examples and teachings that work is important in heaven and on earth. God worked to create the heavens and the earth</a:t>
            </a:r>
            <a:r>
              <a:rPr lang="en-US" dirty="0" smtClean="0"/>
              <a:t>.</a:t>
            </a:r>
          </a:p>
          <a:p>
            <a:r>
              <a:rPr lang="en-US" dirty="0"/>
              <a:t>Then He placed Adam and Eve on the earth to take care of it and to have dominion over all living things.</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32656"/>
            <a:ext cx="4041799" cy="3027448"/>
          </a:xfrm>
          <a:prstGeom prst="rect">
            <a:avLst/>
          </a:prstGeom>
        </p:spPr>
      </p:pic>
    </p:spTree>
    <p:extLst>
      <p:ext uri="{BB962C8B-B14F-4D97-AF65-F5344CB8AC3E}">
        <p14:creationId xmlns:p14="http://schemas.microsoft.com/office/powerpoint/2010/main" val="64200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916832"/>
            <a:ext cx="7408333" cy="4209331"/>
          </a:xfrm>
        </p:spPr>
        <p:txBody>
          <a:bodyPr>
            <a:normAutofit fontScale="92500" lnSpcReduction="10000"/>
          </a:bodyPr>
          <a:lstStyle/>
          <a:p>
            <a:r>
              <a:rPr lang="en-US" dirty="0"/>
              <a:t>The Lord said to Adam, “In the sweat of thy face shalt thou eat bread” (Genesis 3:19</a:t>
            </a:r>
            <a:r>
              <a:rPr lang="en-US" dirty="0" smtClean="0"/>
              <a:t>).</a:t>
            </a:r>
          </a:p>
          <a:p>
            <a:pPr fontAlgn="base"/>
            <a:r>
              <a:rPr lang="en-US" dirty="0"/>
              <a:t>The Lord said to the people of Israel, “Six days shalt thou </a:t>
            </a:r>
            <a:r>
              <a:rPr lang="en-US" dirty="0" err="1"/>
              <a:t>labour</a:t>
            </a:r>
            <a:r>
              <a:rPr lang="en-US" dirty="0"/>
              <a:t>” (Exodus 20:9).</a:t>
            </a:r>
          </a:p>
          <a:p>
            <a:pPr fontAlgn="base"/>
            <a:r>
              <a:rPr lang="en-US" dirty="0"/>
              <a:t>In the early days of the restored Church, the Lord told the Latter-day Saints, “Now, I, the Lord, am not well pleased with the inhabitants of Zion, for there are idlers among them” (D&amp;C 68:31).</a:t>
            </a:r>
          </a:p>
          <a:p>
            <a:pPr fontAlgn="base"/>
            <a:r>
              <a:rPr lang="en-US" dirty="0"/>
              <a:t>A prophet of God has said, “Work is to be </a:t>
            </a:r>
            <a:r>
              <a:rPr lang="en-US" dirty="0" err="1"/>
              <a:t>reenthroned</a:t>
            </a:r>
            <a:r>
              <a:rPr lang="en-US" dirty="0"/>
              <a:t> as the ruling principle of the lives of our Church membership” (Heber J. Grant, </a:t>
            </a:r>
            <a:r>
              <a:rPr lang="en-US" i="1" dirty="0"/>
              <a:t>Teachings of Presidents of the Church: Heber J. Grant</a:t>
            </a:r>
            <a:r>
              <a:rPr lang="en-US" dirty="0"/>
              <a:t> [2002], 115).</a:t>
            </a:r>
          </a:p>
          <a:p>
            <a:endParaRPr lang="es-VE" dirty="0"/>
          </a:p>
        </p:txBody>
      </p:sp>
      <p:sp>
        <p:nvSpPr>
          <p:cNvPr id="3" name="2 Título"/>
          <p:cNvSpPr>
            <a:spLocks noGrp="1"/>
          </p:cNvSpPr>
          <p:nvPr>
            <p:ph type="title"/>
          </p:nvPr>
        </p:nvSpPr>
        <p:spPr>
          <a:xfrm>
            <a:off x="395536" y="692696"/>
            <a:ext cx="8229600" cy="1252728"/>
          </a:xfrm>
        </p:spPr>
        <p:txBody>
          <a:bodyPr>
            <a:normAutofit fontScale="90000"/>
          </a:bodyPr>
          <a:lstStyle/>
          <a:p>
            <a:r>
              <a:rPr lang="en-US" dirty="0"/>
              <a:t>We Are Commanded to Work</a:t>
            </a:r>
            <a:br>
              <a:rPr lang="en-US" dirty="0"/>
            </a:br>
            <a:endParaRPr lang="es-VE" dirty="0"/>
          </a:p>
        </p:txBody>
      </p:sp>
    </p:spTree>
    <p:extLst>
      <p:ext uri="{BB962C8B-B14F-4D97-AF65-F5344CB8AC3E}">
        <p14:creationId xmlns:p14="http://schemas.microsoft.com/office/powerpoint/2010/main" val="153383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41622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20888"/>
            <a:ext cx="7408333" cy="3705275"/>
          </a:xfrm>
        </p:spPr>
        <p:txBody>
          <a:bodyPr/>
          <a:lstStyle/>
          <a:p>
            <a:pPr algn="just"/>
            <a:r>
              <a:rPr lang="en-US" dirty="0"/>
              <a:t>Parents work together to provide for the physical, spiritual, and emotional well-being of their family. They should never expect anyone to take care of this responsibility for them. The Apostle Paul wrote, “If any provide not for his own, and specially for those of his own house, he hath denied the faith” (1 Timothy 5:8).</a:t>
            </a:r>
            <a:endParaRPr lang="es-VE" dirty="0"/>
          </a:p>
        </p:txBody>
      </p:sp>
      <p:sp>
        <p:nvSpPr>
          <p:cNvPr id="3" name="2 Título"/>
          <p:cNvSpPr>
            <a:spLocks noGrp="1"/>
          </p:cNvSpPr>
          <p:nvPr>
            <p:ph type="title"/>
          </p:nvPr>
        </p:nvSpPr>
        <p:spPr/>
        <p:txBody>
          <a:bodyPr>
            <a:normAutofit fontScale="90000"/>
          </a:bodyPr>
          <a:lstStyle/>
          <a:p>
            <a:r>
              <a:rPr lang="es-VE" dirty="0" err="1"/>
              <a:t>Family</a:t>
            </a:r>
            <a:r>
              <a:rPr lang="es-VE" dirty="0"/>
              <a:t> </a:t>
            </a:r>
            <a:r>
              <a:rPr lang="es-VE" dirty="0" err="1"/>
              <a:t>Responsibility</a:t>
            </a:r>
            <a:r>
              <a:rPr lang="es-VE" dirty="0"/>
              <a:t/>
            </a:r>
            <a:br>
              <a:rPr lang="es-VE"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0" y="4725144"/>
            <a:ext cx="4953000" cy="1905000"/>
          </a:xfrm>
          <a:prstGeom prst="rect">
            <a:avLst/>
          </a:prstGeom>
        </p:spPr>
      </p:pic>
    </p:spTree>
    <p:extLst>
      <p:ext uri="{BB962C8B-B14F-4D97-AF65-F5344CB8AC3E}">
        <p14:creationId xmlns:p14="http://schemas.microsoft.com/office/powerpoint/2010/main" val="264538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3933056"/>
            <a:ext cx="7408333" cy="3450696"/>
          </a:xfrm>
        </p:spPr>
        <p:txBody>
          <a:bodyPr/>
          <a:lstStyle/>
          <a:p>
            <a:pPr algn="just"/>
            <a:r>
              <a:rPr lang="en-US" dirty="0"/>
              <a:t>Couples should seek inspiration from the Lord and follow the counsel of the prophets when establishing individual responsibilities. Creating a home where principles of the gospel are taught daily and where love and order abound is as important as providing the basic necessities of food and clothing.</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60648"/>
            <a:ext cx="4651771" cy="3725123"/>
          </a:xfrm>
          <a:prstGeom prst="rect">
            <a:avLst/>
          </a:prstGeom>
        </p:spPr>
      </p:pic>
    </p:spTree>
    <p:extLst>
      <p:ext uri="{BB962C8B-B14F-4D97-AF65-F5344CB8AC3E}">
        <p14:creationId xmlns:p14="http://schemas.microsoft.com/office/powerpoint/2010/main" val="30062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84784"/>
            <a:ext cx="4499992" cy="4012211"/>
          </a:xfrm>
        </p:spPr>
      </p:pic>
      <p:sp>
        <p:nvSpPr>
          <p:cNvPr id="3" name="2 Título"/>
          <p:cNvSpPr>
            <a:spLocks noGrp="1"/>
          </p:cNvSpPr>
          <p:nvPr>
            <p:ph type="title"/>
          </p:nvPr>
        </p:nvSpPr>
        <p:spPr/>
        <p:txBody>
          <a:bodyPr>
            <a:normAutofit fontScale="90000"/>
          </a:bodyPr>
          <a:lstStyle/>
          <a:p>
            <a:r>
              <a:rPr lang="en-US" dirty="0"/>
              <a:t>We Can Enjoy Our Work</a:t>
            </a:r>
            <a:br>
              <a:rPr lang="en-US" dirty="0"/>
            </a:br>
            <a:endParaRPr lang="es-VE" dirty="0"/>
          </a:p>
        </p:txBody>
      </p:sp>
      <p:sp>
        <p:nvSpPr>
          <p:cNvPr id="5" name="4 Rectángulo"/>
          <p:cNvSpPr/>
          <p:nvPr/>
        </p:nvSpPr>
        <p:spPr>
          <a:xfrm>
            <a:off x="4860032" y="2274838"/>
            <a:ext cx="3528392" cy="4093428"/>
          </a:xfrm>
          <a:prstGeom prst="rect">
            <a:avLst/>
          </a:prstGeom>
        </p:spPr>
        <p:txBody>
          <a:bodyPr wrap="square">
            <a:spAutoFit/>
          </a:bodyPr>
          <a:lstStyle/>
          <a:p>
            <a:pPr algn="just" fontAlgn="base"/>
            <a:r>
              <a:rPr lang="en-US" sz="2000" b="1" dirty="0">
                <a:solidFill>
                  <a:srgbClr val="002060"/>
                </a:solidFill>
              </a:rPr>
              <a:t>To some people work is a drudgery. To others it is an exciting part of life. One way to enjoy life’s fullest benefits is to learn to love work.</a:t>
            </a:r>
          </a:p>
          <a:p>
            <a:pPr algn="just" fontAlgn="base"/>
            <a:r>
              <a:rPr lang="en-US" sz="2000" b="1" dirty="0">
                <a:solidFill>
                  <a:srgbClr val="002060"/>
                </a:solidFill>
              </a:rPr>
              <a:t>Not all of us can choose the kind of work we do. Some of us labor for long hours for the bare necessities. It is difficult to enjoy such work. Yet the happiest people have learned to enjoy their work, whatever it is.</a:t>
            </a:r>
          </a:p>
        </p:txBody>
      </p:sp>
    </p:spTree>
    <p:extLst>
      <p:ext uri="{BB962C8B-B14F-4D97-AF65-F5344CB8AC3E}">
        <p14:creationId xmlns:p14="http://schemas.microsoft.com/office/powerpoint/2010/main" val="261382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755576" y="3501008"/>
            <a:ext cx="7408333" cy="3450696"/>
          </a:xfrm>
        </p:spPr>
        <p:txBody>
          <a:bodyPr>
            <a:normAutofit lnSpcReduction="10000"/>
          </a:bodyPr>
          <a:lstStyle/>
          <a:p>
            <a:pPr algn="just"/>
            <a:r>
              <a:rPr lang="en-US" dirty="0"/>
              <a:t>Our attitude toward work is very important. The following story shows how one man saw beyond his daily labor. A traveler passed a stone quarry and saw three men working. He asked each man what he was doing. Each man’s answer revealed a different attitude toward the same job. “I am cutting stone,” the first man answered. The second replied, “I am earning three gold pieces per day.” The third man smiled and said, “I am helping to build a house of God.”</a:t>
            </a:r>
            <a:endParaRPr lang="es-VE"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501" y="476670"/>
            <a:ext cx="6192688" cy="2888941"/>
          </a:xfrm>
          <a:prstGeom prst="rect">
            <a:avLst/>
          </a:prstGeom>
        </p:spPr>
      </p:pic>
    </p:spTree>
    <p:extLst>
      <p:ext uri="{BB962C8B-B14F-4D97-AF65-F5344CB8AC3E}">
        <p14:creationId xmlns:p14="http://schemas.microsoft.com/office/powerpoint/2010/main" val="388246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264471">
            <a:off x="313449" y="2044899"/>
            <a:ext cx="2190750" cy="2085975"/>
          </a:xfrm>
        </p:spPr>
      </p:pic>
      <p:sp>
        <p:nvSpPr>
          <p:cNvPr id="3" name="2 Título"/>
          <p:cNvSpPr>
            <a:spLocks noGrp="1"/>
          </p:cNvSpPr>
          <p:nvPr>
            <p:ph type="title"/>
          </p:nvPr>
        </p:nvSpPr>
        <p:spPr/>
        <p:txBody>
          <a:bodyPr>
            <a:normAutofit fontScale="90000"/>
          </a:bodyPr>
          <a:lstStyle/>
          <a:p>
            <a:r>
              <a:rPr lang="es-VE" dirty="0" err="1"/>
              <a:t>God</a:t>
            </a:r>
            <a:r>
              <a:rPr lang="es-VE" dirty="0"/>
              <a:t> </a:t>
            </a:r>
            <a:r>
              <a:rPr lang="es-VE" dirty="0" err="1"/>
              <a:t>Condemns</a:t>
            </a:r>
            <a:r>
              <a:rPr lang="es-VE" dirty="0"/>
              <a:t> </a:t>
            </a:r>
            <a:r>
              <a:rPr lang="es-VE" dirty="0" err="1"/>
              <a:t>Idleness</a:t>
            </a:r>
            <a:r>
              <a:rPr lang="es-VE" dirty="0"/>
              <a:t/>
            </a:r>
            <a:br>
              <a:rPr lang="es-VE" dirty="0"/>
            </a:br>
            <a:endParaRPr lang="es-VE"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64462">
            <a:off x="7417168" y="2748115"/>
            <a:ext cx="1524000" cy="1524000"/>
          </a:xfrm>
          <a:prstGeom prst="rect">
            <a:avLst/>
          </a:prstGeom>
        </p:spPr>
      </p:pic>
      <p:sp>
        <p:nvSpPr>
          <p:cNvPr id="6" name="5 Rectángulo"/>
          <p:cNvSpPr/>
          <p:nvPr/>
        </p:nvSpPr>
        <p:spPr>
          <a:xfrm>
            <a:off x="2492438" y="2999981"/>
            <a:ext cx="4935213" cy="3416320"/>
          </a:xfrm>
          <a:prstGeom prst="rect">
            <a:avLst/>
          </a:prstGeom>
        </p:spPr>
        <p:txBody>
          <a:bodyPr wrap="square">
            <a:spAutoFit/>
          </a:bodyPr>
          <a:lstStyle/>
          <a:p>
            <a:pPr algn="just"/>
            <a:r>
              <a:rPr lang="en-US" sz="2400" b="1" dirty="0">
                <a:solidFill>
                  <a:srgbClr val="002060"/>
                </a:solidFill>
              </a:rPr>
              <a:t>The Lord is not pleased with those who are lazy or idle. He said, “The idler shall not have place in the church, except he repent and mend his ways” (D&amp;C 75:29). He also commanded, “Thou shalt not be idle; for he that is idle shall not eat the bread nor wear the garments of the laborer” (D&amp;C 42:42).</a:t>
            </a:r>
            <a:endParaRPr lang="es-VE" sz="2400" b="1" dirty="0">
              <a:solidFill>
                <a:srgbClr val="002060"/>
              </a:solidFill>
            </a:endParaRPr>
          </a:p>
        </p:txBody>
      </p:sp>
    </p:spTree>
    <p:extLst>
      <p:ext uri="{BB962C8B-B14F-4D97-AF65-F5344CB8AC3E}">
        <p14:creationId xmlns:p14="http://schemas.microsoft.com/office/powerpoint/2010/main" val="3087004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TotalTime>
  <Words>513</Words>
  <Application>Microsoft Office PowerPoint</Application>
  <PresentationFormat>Presentación en pantalla (4:3)</PresentationFormat>
  <Paragraphs>20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Forma de onda</vt:lpstr>
      <vt:lpstr>Chapter 27: Work and Personal Responsibility </vt:lpstr>
      <vt:lpstr>Presentación de PowerPoint</vt:lpstr>
      <vt:lpstr>We Are Commanded to Work </vt:lpstr>
      <vt:lpstr>Presentación de PowerPoint</vt:lpstr>
      <vt:lpstr>Family Responsibility </vt:lpstr>
      <vt:lpstr>Presentación de PowerPoint</vt:lpstr>
      <vt:lpstr>We Can Enjoy Our Work </vt:lpstr>
      <vt:lpstr>Presentación de PowerPoint</vt:lpstr>
      <vt:lpstr>God Condemns Idleness </vt:lpstr>
      <vt:lpstr>Work, Recreation, and Rest </vt:lpstr>
      <vt:lpstr>The Blessings of 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 Work and Personal Responsibility</dc:title>
  <dc:creator>usuario</dc:creator>
  <cp:lastModifiedBy>usuario</cp:lastModifiedBy>
  <cp:revision>3</cp:revision>
  <dcterms:created xsi:type="dcterms:W3CDTF">2016-05-06T09:21:27Z</dcterms:created>
  <dcterms:modified xsi:type="dcterms:W3CDTF">2016-05-06T09:46:35Z</dcterms:modified>
</cp:coreProperties>
</file>