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5" r:id="rId9"/>
    <p:sldId id="263" r:id="rId10"/>
    <p:sldId id="264" r:id="rId11"/>
    <p:sldId id="266" r:id="rId12"/>
    <p:sldId id="267" r:id="rId13"/>
    <p:sldId id="268" r:id="rId14"/>
    <p:sldId id="269" r:id="rId15"/>
    <p:sldId id="271" r:id="rId16"/>
    <p:sldId id="270" r:id="rId17"/>
  </p:sldIdLst>
  <p:sldSz cx="9144000" cy="6858000" type="screen4x3"/>
  <p:notesSz cx="6858000" cy="9144000"/>
  <p:defaultTextStyle>
    <a:defPPr>
      <a:defRPr lang="es-V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422"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6 Redondear rectángulo de esquina diagonal"/>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Título"/>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10" name="9 Marcador de fecha"/>
          <p:cNvSpPr>
            <a:spLocks noGrp="1"/>
          </p:cNvSpPr>
          <p:nvPr>
            <p:ph type="dt" sz="half" idx="10"/>
          </p:nvPr>
        </p:nvSpPr>
        <p:spPr>
          <a:xfrm>
            <a:off x="5562600" y="6509004"/>
            <a:ext cx="3002280" cy="274320"/>
          </a:xfrm>
        </p:spPr>
        <p:txBody>
          <a:bodyPr vert="horz" rtlCol="0"/>
          <a:lstStyle>
            <a:extLst/>
          </a:lstStyle>
          <a:p>
            <a:fld id="{23BCD3C8-BBC1-42EA-80D9-9AF85FB787A9}" type="datetimeFigureOut">
              <a:rPr lang="es-VE" smtClean="0"/>
              <a:t>05/05/2016</a:t>
            </a:fld>
            <a:endParaRPr lang="es-VE"/>
          </a:p>
        </p:txBody>
      </p:sp>
      <p:sp>
        <p:nvSpPr>
          <p:cNvPr id="11" name="10 Marcador de número de diapositiva"/>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FF91189B-5807-44A3-A868-5F36C0D7048F}" type="slidenum">
              <a:rPr lang="es-VE" smtClean="0"/>
              <a:t>‹Nº›</a:t>
            </a:fld>
            <a:endParaRPr lang="es-VE"/>
          </a:p>
        </p:txBody>
      </p:sp>
      <p:sp>
        <p:nvSpPr>
          <p:cNvPr id="12" name="11 Marcador de pie de página"/>
          <p:cNvSpPr>
            <a:spLocks noGrp="1"/>
          </p:cNvSpPr>
          <p:nvPr>
            <p:ph type="ftr" sz="quarter" idx="12"/>
          </p:nvPr>
        </p:nvSpPr>
        <p:spPr>
          <a:xfrm>
            <a:off x="1600200" y="6509004"/>
            <a:ext cx="3907464" cy="274320"/>
          </a:xfrm>
        </p:spPr>
        <p:txBody>
          <a:bodyPr vert="horz" rtlCol="0"/>
          <a:lstStyle>
            <a:extLst/>
          </a:lstStyle>
          <a:p>
            <a:endParaRPr lang="es-V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23BCD3C8-BBC1-42EA-80D9-9AF85FB787A9}" type="datetimeFigureOut">
              <a:rPr lang="es-VE" smtClean="0"/>
              <a:t>05/05/2016</a:t>
            </a:fld>
            <a:endParaRPr lang="es-VE"/>
          </a:p>
        </p:txBody>
      </p:sp>
      <p:sp>
        <p:nvSpPr>
          <p:cNvPr id="5" name="4 Marcador de pie de página"/>
          <p:cNvSpPr>
            <a:spLocks noGrp="1"/>
          </p:cNvSpPr>
          <p:nvPr>
            <p:ph type="ftr" sz="quarter" idx="11"/>
          </p:nvPr>
        </p:nvSpPr>
        <p:spPr/>
        <p:txBody>
          <a:bodyPr/>
          <a:lstStyle>
            <a:extLst/>
          </a:lstStyle>
          <a:p>
            <a:endParaRPr lang="es-VE"/>
          </a:p>
        </p:txBody>
      </p:sp>
      <p:sp>
        <p:nvSpPr>
          <p:cNvPr id="6" name="5 Marcador de número de diapositiva"/>
          <p:cNvSpPr>
            <a:spLocks noGrp="1"/>
          </p:cNvSpPr>
          <p:nvPr>
            <p:ph type="sldNum" sz="quarter" idx="12"/>
          </p:nvPr>
        </p:nvSpPr>
        <p:spPr/>
        <p:txBody>
          <a:bodyPr/>
          <a:lstStyle>
            <a:extLst/>
          </a:lstStyle>
          <a:p>
            <a:fld id="{FF91189B-5807-44A3-A868-5F36C0D7048F}" type="slidenum">
              <a:rPr lang="es-VE" smtClean="0"/>
              <a:t>‹Nº›</a:t>
            </a:fld>
            <a:endParaRPr lang="es-V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lvl1pPr algn="l">
              <a:defRPr/>
            </a:lvl1pPr>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23BCD3C8-BBC1-42EA-80D9-9AF85FB787A9}" type="datetimeFigureOut">
              <a:rPr lang="es-VE" smtClean="0"/>
              <a:t>05/05/2016</a:t>
            </a:fld>
            <a:endParaRPr lang="es-VE"/>
          </a:p>
        </p:txBody>
      </p:sp>
      <p:sp>
        <p:nvSpPr>
          <p:cNvPr id="5" name="4 Marcador de pie de página"/>
          <p:cNvSpPr>
            <a:spLocks noGrp="1"/>
          </p:cNvSpPr>
          <p:nvPr>
            <p:ph type="ftr" sz="quarter" idx="11"/>
          </p:nvPr>
        </p:nvSpPr>
        <p:spPr/>
        <p:txBody>
          <a:bodyPr/>
          <a:lstStyle>
            <a:extLst/>
          </a:lstStyle>
          <a:p>
            <a:endParaRPr lang="es-VE"/>
          </a:p>
        </p:txBody>
      </p:sp>
      <p:sp>
        <p:nvSpPr>
          <p:cNvPr id="6" name="5 Marcador de número de diapositiva"/>
          <p:cNvSpPr>
            <a:spLocks noGrp="1"/>
          </p:cNvSpPr>
          <p:nvPr>
            <p:ph type="sldNum" sz="quarter" idx="12"/>
          </p:nvPr>
        </p:nvSpPr>
        <p:spPr/>
        <p:txBody>
          <a:bodyPr/>
          <a:lstStyle>
            <a:extLst/>
          </a:lstStyle>
          <a:p>
            <a:fld id="{FF91189B-5807-44A3-A868-5F36C0D7048F}" type="slidenum">
              <a:rPr lang="es-VE" smtClean="0"/>
              <a:t>‹Nº›</a:t>
            </a:fld>
            <a:endParaRPr lang="es-V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7" name="6 Rectángulo"/>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23BCD3C8-BBC1-42EA-80D9-9AF85FB787A9}" type="datetimeFigureOut">
              <a:rPr lang="es-VE" smtClean="0"/>
              <a:t>05/05/2016</a:t>
            </a:fld>
            <a:endParaRPr lang="es-VE"/>
          </a:p>
        </p:txBody>
      </p:sp>
      <p:sp>
        <p:nvSpPr>
          <p:cNvPr id="5" name="4 Marcador de pie de página"/>
          <p:cNvSpPr>
            <a:spLocks noGrp="1"/>
          </p:cNvSpPr>
          <p:nvPr>
            <p:ph type="ftr" sz="quarter" idx="11"/>
          </p:nvPr>
        </p:nvSpPr>
        <p:spPr/>
        <p:txBody>
          <a:bodyPr/>
          <a:lstStyle>
            <a:extLst/>
          </a:lstStyle>
          <a:p>
            <a:endParaRPr lang="es-VE"/>
          </a:p>
        </p:txBody>
      </p:sp>
      <p:sp>
        <p:nvSpPr>
          <p:cNvPr id="6" name="5 Marcador de número de diapositiva"/>
          <p:cNvSpPr>
            <a:spLocks noGrp="1"/>
          </p:cNvSpPr>
          <p:nvPr>
            <p:ph type="sldNum" sz="quarter" idx="12"/>
          </p:nvPr>
        </p:nvSpPr>
        <p:spPr/>
        <p:txBody>
          <a:bodyPr/>
          <a:lstStyle>
            <a:extLst/>
          </a:lstStyle>
          <a:p>
            <a:fld id="{FF91189B-5807-44A3-A868-5F36C0D7048F}" type="slidenum">
              <a:rPr lang="es-VE" smtClean="0"/>
              <a:t>‹Nº›</a:t>
            </a:fld>
            <a:endParaRPr lang="es-V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7" name="6 Rectángulo"/>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8" name="7 Marcador de fecha"/>
          <p:cNvSpPr>
            <a:spLocks noGrp="1"/>
          </p:cNvSpPr>
          <p:nvPr>
            <p:ph type="dt" sz="half" idx="10"/>
          </p:nvPr>
        </p:nvSpPr>
        <p:spPr>
          <a:xfrm>
            <a:off x="5562600" y="6513670"/>
            <a:ext cx="3002280" cy="274320"/>
          </a:xfrm>
        </p:spPr>
        <p:txBody>
          <a:bodyPr vert="horz" rtlCol="0"/>
          <a:lstStyle>
            <a:extLst/>
          </a:lstStyle>
          <a:p>
            <a:fld id="{23BCD3C8-BBC1-42EA-80D9-9AF85FB787A9}" type="datetimeFigureOut">
              <a:rPr lang="es-VE" smtClean="0"/>
              <a:t>05/05/2016</a:t>
            </a:fld>
            <a:endParaRPr lang="es-VE"/>
          </a:p>
        </p:txBody>
      </p:sp>
      <p:sp>
        <p:nvSpPr>
          <p:cNvPr id="9" name="8 Marcador de número de diapositiva"/>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FF91189B-5807-44A3-A868-5F36C0D7048F}" type="slidenum">
              <a:rPr lang="es-VE" smtClean="0"/>
              <a:t>‹Nº›</a:t>
            </a:fld>
            <a:endParaRPr lang="es-VE"/>
          </a:p>
        </p:txBody>
      </p:sp>
      <p:sp>
        <p:nvSpPr>
          <p:cNvPr id="10" name="9 Marcador de pie de página"/>
          <p:cNvSpPr>
            <a:spLocks noGrp="1"/>
          </p:cNvSpPr>
          <p:nvPr>
            <p:ph type="ftr" sz="quarter" idx="12"/>
          </p:nvPr>
        </p:nvSpPr>
        <p:spPr>
          <a:xfrm>
            <a:off x="1600200" y="6513670"/>
            <a:ext cx="3907464" cy="274320"/>
          </a:xfrm>
        </p:spPr>
        <p:txBody>
          <a:bodyPr vert="horz" rtlCol="0"/>
          <a:lstStyle>
            <a:extLst/>
          </a:lstStyle>
          <a:p>
            <a:endParaRPr lang="es-VE"/>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23BCD3C8-BBC1-42EA-80D9-9AF85FB787A9}" type="datetimeFigureOut">
              <a:rPr lang="es-VE" smtClean="0"/>
              <a:t>05/05/2016</a:t>
            </a:fld>
            <a:endParaRPr lang="es-VE"/>
          </a:p>
        </p:txBody>
      </p:sp>
      <p:sp>
        <p:nvSpPr>
          <p:cNvPr id="6" name="5 Marcador de pie de página"/>
          <p:cNvSpPr>
            <a:spLocks noGrp="1"/>
          </p:cNvSpPr>
          <p:nvPr>
            <p:ph type="ftr" sz="quarter" idx="11"/>
          </p:nvPr>
        </p:nvSpPr>
        <p:spPr/>
        <p:txBody>
          <a:bodyPr/>
          <a:lstStyle>
            <a:extLst/>
          </a:lstStyle>
          <a:p>
            <a:endParaRPr lang="es-VE"/>
          </a:p>
        </p:txBody>
      </p:sp>
      <p:sp>
        <p:nvSpPr>
          <p:cNvPr id="7" name="6 Marcador de número de diapositiva"/>
          <p:cNvSpPr>
            <a:spLocks noGrp="1"/>
          </p:cNvSpPr>
          <p:nvPr>
            <p:ph type="sldNum" sz="quarter" idx="12"/>
          </p:nvPr>
        </p:nvSpPr>
        <p:spPr>
          <a:xfrm>
            <a:off x="8641080" y="6514568"/>
            <a:ext cx="464288" cy="274320"/>
          </a:xfrm>
        </p:spPr>
        <p:txBody>
          <a:bodyPr/>
          <a:lstStyle>
            <a:extLst/>
          </a:lstStyle>
          <a:p>
            <a:fld id="{FF91189B-5807-44A3-A868-5F36C0D7048F}" type="slidenum">
              <a:rPr lang="es-VE" smtClean="0"/>
              <a:t>‹Nº›</a:t>
            </a:fld>
            <a:endParaRPr lang="es-VE"/>
          </a:p>
        </p:txBody>
      </p:sp>
      <p:sp>
        <p:nvSpPr>
          <p:cNvPr id="10" name="9 Rectángulo"/>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9 Rectángulo"/>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10 Rectángulo"/>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1 Título"/>
          <p:cNvSpPr>
            <a:spLocks noGrp="1"/>
          </p:cNvSpPr>
          <p:nvPr>
            <p:ph type="title"/>
          </p:nvPr>
        </p:nvSpPr>
        <p:spPr>
          <a:xfrm>
            <a:off x="457200" y="251948"/>
            <a:ext cx="8229600" cy="1143000"/>
          </a:xfrm>
        </p:spPr>
        <p:txBody>
          <a:bodyPr anchor="b"/>
          <a:lstStyle>
            <a:lvl1pPr>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23BCD3C8-BBC1-42EA-80D9-9AF85FB787A9}" type="datetimeFigureOut">
              <a:rPr lang="es-VE" smtClean="0"/>
              <a:t>05/05/2016</a:t>
            </a:fld>
            <a:endParaRPr lang="es-VE"/>
          </a:p>
        </p:txBody>
      </p:sp>
      <p:sp>
        <p:nvSpPr>
          <p:cNvPr id="8" name="7 Marcador de pie de página"/>
          <p:cNvSpPr>
            <a:spLocks noGrp="1"/>
          </p:cNvSpPr>
          <p:nvPr>
            <p:ph type="ftr" sz="quarter" idx="11"/>
          </p:nvPr>
        </p:nvSpPr>
        <p:spPr/>
        <p:txBody>
          <a:bodyPr/>
          <a:lstStyle>
            <a:extLst/>
          </a:lstStyle>
          <a:p>
            <a:endParaRPr lang="es-VE"/>
          </a:p>
        </p:txBody>
      </p:sp>
      <p:sp>
        <p:nvSpPr>
          <p:cNvPr id="9" name="8 Marcador de número de diapositiva"/>
          <p:cNvSpPr>
            <a:spLocks noGrp="1"/>
          </p:cNvSpPr>
          <p:nvPr>
            <p:ph type="sldNum" sz="quarter" idx="12"/>
          </p:nvPr>
        </p:nvSpPr>
        <p:spPr>
          <a:xfrm>
            <a:off x="8641080" y="6514568"/>
            <a:ext cx="464288" cy="274320"/>
          </a:xfrm>
        </p:spPr>
        <p:txBody>
          <a:bodyPr/>
          <a:lstStyle>
            <a:extLst/>
          </a:lstStyle>
          <a:p>
            <a:fld id="{FF91189B-5807-44A3-A868-5F36C0D7048F}" type="slidenum">
              <a:rPr lang="es-VE" smtClean="0"/>
              <a:t>‹Nº›</a:t>
            </a:fld>
            <a:endParaRPr lang="es-V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53218"/>
            <a:ext cx="8229600" cy="1143000"/>
          </a:xfrm>
        </p:spPr>
        <p:txBody>
          <a:bodyP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fld id="{23BCD3C8-BBC1-42EA-80D9-9AF85FB787A9}" type="datetimeFigureOut">
              <a:rPr lang="es-VE" smtClean="0"/>
              <a:t>05/05/2016</a:t>
            </a:fld>
            <a:endParaRPr lang="es-VE"/>
          </a:p>
        </p:txBody>
      </p:sp>
      <p:sp>
        <p:nvSpPr>
          <p:cNvPr id="4" name="3 Marcador de pie de página"/>
          <p:cNvSpPr>
            <a:spLocks noGrp="1"/>
          </p:cNvSpPr>
          <p:nvPr>
            <p:ph type="ftr" sz="quarter" idx="11"/>
          </p:nvPr>
        </p:nvSpPr>
        <p:spPr/>
        <p:txBody>
          <a:bodyPr/>
          <a:lstStyle>
            <a:extLst/>
          </a:lstStyle>
          <a:p>
            <a:endParaRPr lang="es-VE"/>
          </a:p>
        </p:txBody>
      </p:sp>
      <p:sp>
        <p:nvSpPr>
          <p:cNvPr id="5" name="4 Marcador de número de diapositiva"/>
          <p:cNvSpPr>
            <a:spLocks noGrp="1"/>
          </p:cNvSpPr>
          <p:nvPr>
            <p:ph type="sldNum" sz="quarter" idx="12"/>
          </p:nvPr>
        </p:nvSpPr>
        <p:spPr/>
        <p:txBody>
          <a:bodyPr/>
          <a:lstStyle>
            <a:extLst/>
          </a:lstStyle>
          <a:p>
            <a:fld id="{FF91189B-5807-44A3-A868-5F36C0D7048F}" type="slidenum">
              <a:rPr lang="es-VE" smtClean="0"/>
              <a:t>‹Nº›</a:t>
            </a:fld>
            <a:endParaRPr lang="es-VE"/>
          </a:p>
        </p:txBody>
      </p:sp>
      <p:sp>
        <p:nvSpPr>
          <p:cNvPr id="7" name="6 Rectángulo"/>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extLst/>
          </a:lstStyle>
          <a:p>
            <a:fld id="{23BCD3C8-BBC1-42EA-80D9-9AF85FB787A9}" type="datetimeFigureOut">
              <a:rPr lang="es-VE" smtClean="0"/>
              <a:t>05/05/2016</a:t>
            </a:fld>
            <a:endParaRPr lang="es-VE"/>
          </a:p>
        </p:txBody>
      </p:sp>
      <p:sp>
        <p:nvSpPr>
          <p:cNvPr id="3" name="2 Marcador de pie de página"/>
          <p:cNvSpPr>
            <a:spLocks noGrp="1"/>
          </p:cNvSpPr>
          <p:nvPr>
            <p:ph type="ftr" sz="quarter" idx="11"/>
          </p:nvPr>
        </p:nvSpPr>
        <p:spPr/>
        <p:txBody>
          <a:bodyPr/>
          <a:lstStyle>
            <a:extLst/>
          </a:lstStyle>
          <a:p>
            <a:endParaRPr lang="es-VE"/>
          </a:p>
        </p:txBody>
      </p:sp>
      <p:sp>
        <p:nvSpPr>
          <p:cNvPr id="4" name="3 Marcador de número de diapositiva"/>
          <p:cNvSpPr>
            <a:spLocks noGrp="1"/>
          </p:cNvSpPr>
          <p:nvPr>
            <p:ph type="sldNum" sz="quarter" idx="12"/>
          </p:nvPr>
        </p:nvSpPr>
        <p:spPr/>
        <p:txBody>
          <a:bodyPr/>
          <a:lstStyle>
            <a:extLst/>
          </a:lstStyle>
          <a:p>
            <a:fld id="{FF91189B-5807-44A3-A868-5F36C0D7048F}" type="slidenum">
              <a:rPr lang="es-VE" smtClean="0"/>
              <a:t>‹Nº›</a:t>
            </a:fld>
            <a:endParaRPr lang="es-V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1">
        <a:schemeClr val="bg2"/>
      </p:bgRef>
    </p:bg>
    <p:spTree>
      <p:nvGrpSpPr>
        <p:cNvPr id="1" name=""/>
        <p:cNvGrpSpPr/>
        <p:nvPr/>
      </p:nvGrpSpPr>
      <p:grpSpPr>
        <a:xfrm>
          <a:off x="0" y="0"/>
          <a:ext cx="0" cy="0"/>
          <a:chOff x="0" y="0"/>
          <a:chExt cx="0" cy="0"/>
        </a:xfrm>
      </p:grpSpPr>
      <p:sp>
        <p:nvSpPr>
          <p:cNvPr id="8" name="7 Rectángulo"/>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4963136" y="304800"/>
            <a:ext cx="3931920" cy="762000"/>
          </a:xfrm>
        </p:spPr>
        <p:txBody>
          <a:bodyPr anchor="b"/>
          <a:lstStyle>
            <a:lvl1pPr marL="0" algn="r">
              <a:buNone/>
              <a:defRPr sz="2000" b="1"/>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9" name="8 Marcador de fecha"/>
          <p:cNvSpPr>
            <a:spLocks noGrp="1"/>
          </p:cNvSpPr>
          <p:nvPr>
            <p:ph type="dt" sz="half" idx="10"/>
          </p:nvPr>
        </p:nvSpPr>
        <p:spPr>
          <a:xfrm>
            <a:off x="5562600" y="6513670"/>
            <a:ext cx="3002280" cy="274320"/>
          </a:xfrm>
        </p:spPr>
        <p:txBody>
          <a:bodyPr vert="horz" rtlCol="0"/>
          <a:lstStyle>
            <a:extLst/>
          </a:lstStyle>
          <a:p>
            <a:fld id="{23BCD3C8-BBC1-42EA-80D9-9AF85FB787A9}" type="datetimeFigureOut">
              <a:rPr lang="es-VE" smtClean="0"/>
              <a:t>05/05/2016</a:t>
            </a:fld>
            <a:endParaRPr lang="es-VE"/>
          </a:p>
        </p:txBody>
      </p:sp>
      <p:sp>
        <p:nvSpPr>
          <p:cNvPr id="10" name="9 Marcador de número de diapositiva"/>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FF91189B-5807-44A3-A868-5F36C0D7048F}" type="slidenum">
              <a:rPr lang="es-VE" smtClean="0"/>
              <a:t>‹Nº›</a:t>
            </a:fld>
            <a:endParaRPr lang="es-VE"/>
          </a:p>
        </p:txBody>
      </p:sp>
      <p:sp>
        <p:nvSpPr>
          <p:cNvPr id="11" name="10 Marcador de pie de página"/>
          <p:cNvSpPr>
            <a:spLocks noGrp="1"/>
          </p:cNvSpPr>
          <p:nvPr>
            <p:ph type="ftr" sz="quarter" idx="12"/>
          </p:nvPr>
        </p:nvSpPr>
        <p:spPr>
          <a:xfrm>
            <a:off x="1600200" y="6513670"/>
            <a:ext cx="3907464" cy="274320"/>
          </a:xfrm>
        </p:spPr>
        <p:txBody>
          <a:bodyPr vert="horz" rtlCol="0"/>
          <a:lstStyle>
            <a:extLst/>
          </a:lstStyle>
          <a:p>
            <a:endParaRPr lang="es-VE"/>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3040443" y="4724400"/>
            <a:ext cx="5486400" cy="664536"/>
          </a:xfrm>
        </p:spPr>
        <p:txBody>
          <a:bodyPr anchor="b"/>
          <a:lstStyle>
            <a:lvl1pPr marL="0" algn="r">
              <a:buNone/>
              <a:defRPr sz="2000" b="1"/>
            </a:lvl1pPr>
            <a:extLst/>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
        <p:nvSpPr>
          <p:cNvPr id="13" name="12 Marcador de posición de imagen"/>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s-ES" smtClean="0">
                <a:solidFill>
                  <a:schemeClr val="lt1"/>
                </a:solidFill>
                <a:latin typeface="+mn-lt"/>
                <a:ea typeface="+mn-ea"/>
                <a:cs typeface="+mn-cs"/>
              </a:rPr>
              <a:t>Haga clic en el icono para agregar una imagen</a:t>
            </a:r>
            <a:endParaRPr kumimoji="0" lang="en-US" dirty="0">
              <a:solidFill>
                <a:schemeClr val="lt1"/>
              </a:solidFill>
              <a:latin typeface="+mn-lt"/>
              <a:ea typeface="+mn-ea"/>
              <a:cs typeface="+mn-cs"/>
            </a:endParaRPr>
          </a:p>
        </p:txBody>
      </p:sp>
      <p:sp>
        <p:nvSpPr>
          <p:cNvPr id="8" name="7 Marcador de fecha"/>
          <p:cNvSpPr>
            <a:spLocks noGrp="1"/>
          </p:cNvSpPr>
          <p:nvPr>
            <p:ph type="dt" sz="half" idx="10"/>
          </p:nvPr>
        </p:nvSpPr>
        <p:spPr>
          <a:xfrm>
            <a:off x="5562600" y="6509004"/>
            <a:ext cx="3002280" cy="274320"/>
          </a:xfrm>
        </p:spPr>
        <p:txBody>
          <a:bodyPr vert="horz" rtlCol="0"/>
          <a:lstStyle>
            <a:extLst/>
          </a:lstStyle>
          <a:p>
            <a:fld id="{23BCD3C8-BBC1-42EA-80D9-9AF85FB787A9}" type="datetimeFigureOut">
              <a:rPr lang="es-VE" smtClean="0"/>
              <a:t>05/05/2016</a:t>
            </a:fld>
            <a:endParaRPr lang="es-VE"/>
          </a:p>
        </p:txBody>
      </p:sp>
      <p:sp>
        <p:nvSpPr>
          <p:cNvPr id="9" name="8 Marcador de número de diapositiva"/>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FF91189B-5807-44A3-A868-5F36C0D7048F}" type="slidenum">
              <a:rPr lang="es-VE" smtClean="0"/>
              <a:t>‹Nº›</a:t>
            </a:fld>
            <a:endParaRPr lang="es-VE"/>
          </a:p>
        </p:txBody>
      </p:sp>
      <p:sp>
        <p:nvSpPr>
          <p:cNvPr id="10" name="9 Marcador de pie de página"/>
          <p:cNvSpPr>
            <a:spLocks noGrp="1"/>
          </p:cNvSpPr>
          <p:nvPr>
            <p:ph type="ftr" sz="quarter" idx="12"/>
          </p:nvPr>
        </p:nvSpPr>
        <p:spPr>
          <a:xfrm>
            <a:off x="1600200" y="6509004"/>
            <a:ext cx="3907464" cy="274320"/>
          </a:xfrm>
        </p:spPr>
        <p:txBody>
          <a:bodyPr vert="horz" rtlCol="0"/>
          <a:lstStyle>
            <a:extLst/>
          </a:lstStyle>
          <a:p>
            <a:endParaRPr lang="es-V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Redondear rectángulo de esquina diagonal"/>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2 Marcador de pie de página"/>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s-VE"/>
          </a:p>
        </p:txBody>
      </p:sp>
      <p:sp>
        <p:nvSpPr>
          <p:cNvPr id="14" name="13 Marcador de fecha"/>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23BCD3C8-BBC1-42EA-80D9-9AF85FB787A9}" type="datetimeFigureOut">
              <a:rPr lang="es-VE" smtClean="0"/>
              <a:t>05/05/2016</a:t>
            </a:fld>
            <a:endParaRPr lang="es-VE"/>
          </a:p>
        </p:txBody>
      </p:sp>
      <p:sp>
        <p:nvSpPr>
          <p:cNvPr id="23" name="22 Marcador de número de diapositiva"/>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FF91189B-5807-44A3-A868-5F36C0D7048F}" type="slidenum">
              <a:rPr lang="es-VE" smtClean="0"/>
              <a:t>‹Nº›</a:t>
            </a:fld>
            <a:endParaRPr lang="es-VE"/>
          </a:p>
        </p:txBody>
      </p:sp>
      <p:sp>
        <p:nvSpPr>
          <p:cNvPr id="22" name="21 Marcador de título"/>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VE" dirty="0" err="1">
                <a:effectLst/>
              </a:rPr>
              <a:t>Chapter</a:t>
            </a:r>
            <a:r>
              <a:rPr lang="es-VE" dirty="0">
                <a:effectLst/>
              </a:rPr>
              <a:t> 26: </a:t>
            </a:r>
            <a:r>
              <a:rPr lang="es-VE" dirty="0" err="1">
                <a:effectLst/>
              </a:rPr>
              <a:t>Sacrifice</a:t>
            </a:r>
            <a:r>
              <a:rPr lang="es-VE" dirty="0">
                <a:effectLst/>
              </a:rPr>
              <a:t/>
            </a:r>
            <a:br>
              <a:rPr lang="es-VE" dirty="0">
                <a:effectLst/>
              </a:rPr>
            </a:br>
            <a:endParaRPr lang="es-VE" dirty="0"/>
          </a:p>
        </p:txBody>
      </p:sp>
      <p:sp>
        <p:nvSpPr>
          <p:cNvPr id="3" name="2 Subtítulo"/>
          <p:cNvSpPr>
            <a:spLocks noGrp="1"/>
          </p:cNvSpPr>
          <p:nvPr>
            <p:ph type="subTitle" idx="1"/>
          </p:nvPr>
        </p:nvSpPr>
        <p:spPr/>
        <p:txBody>
          <a:bodyPr/>
          <a:lstStyle/>
          <a:p>
            <a:endParaRPr lang="es-VE"/>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36912"/>
            <a:ext cx="9144000" cy="4221088"/>
          </a:xfrm>
          <a:prstGeom prst="rect">
            <a:avLst/>
          </a:prstGeom>
        </p:spPr>
      </p:pic>
    </p:spTree>
    <p:extLst>
      <p:ext uri="{BB962C8B-B14F-4D97-AF65-F5344CB8AC3E}">
        <p14:creationId xmlns:p14="http://schemas.microsoft.com/office/powerpoint/2010/main" val="1995432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VE"/>
          </a:p>
        </p:txBody>
      </p:sp>
      <p:pic>
        <p:nvPicPr>
          <p:cNvPr id="4" name="3 Marcador de contenido"/>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892" y="0"/>
            <a:ext cx="9157891" cy="6856744"/>
          </a:xfrm>
        </p:spPr>
      </p:pic>
    </p:spTree>
    <p:extLst>
      <p:ext uri="{BB962C8B-B14F-4D97-AF65-F5344CB8AC3E}">
        <p14:creationId xmlns:p14="http://schemas.microsoft.com/office/powerpoint/2010/main" val="4014232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908720"/>
            <a:ext cx="8229600" cy="1143000"/>
          </a:xfrm>
        </p:spPr>
        <p:txBody>
          <a:bodyPr>
            <a:normAutofit fontScale="90000"/>
          </a:bodyPr>
          <a:lstStyle/>
          <a:p>
            <a:r>
              <a:rPr lang="en-US" dirty="0">
                <a:effectLst/>
              </a:rPr>
              <a:t>We Must Be Willing to Sacrifice Everything We Have to the Lord</a:t>
            </a:r>
            <a:br>
              <a:rPr lang="en-US" dirty="0">
                <a:effectLst/>
              </a:rPr>
            </a:br>
            <a:endParaRPr lang="es-VE" dirty="0"/>
          </a:p>
        </p:txBody>
      </p:sp>
      <p:sp>
        <p:nvSpPr>
          <p:cNvPr id="3" name="2 Marcador de contenido"/>
          <p:cNvSpPr>
            <a:spLocks noGrp="1"/>
          </p:cNvSpPr>
          <p:nvPr>
            <p:ph idx="1"/>
          </p:nvPr>
        </p:nvSpPr>
        <p:spPr/>
        <p:txBody>
          <a:bodyPr>
            <a:normAutofit/>
          </a:bodyPr>
          <a:lstStyle/>
          <a:p>
            <a:pPr algn="just"/>
            <a:r>
              <a:rPr lang="en-US" dirty="0"/>
              <a:t>The Apostle Paul wrote that we should become living sacrifices, holy and acceptable </a:t>
            </a:r>
            <a:r>
              <a:rPr lang="en-US" dirty="0" err="1" smtClean="0"/>
              <a:t>unt</a:t>
            </a:r>
            <a:endParaRPr lang="en-US" dirty="0" smtClean="0"/>
          </a:p>
          <a:p>
            <a:pPr algn="just"/>
            <a:r>
              <a:rPr lang="en-US" dirty="0" smtClean="0"/>
              <a:t>Lord’s </a:t>
            </a:r>
            <a:r>
              <a:rPr lang="en-US" dirty="0"/>
              <a:t>disciples Peter and Andrew were willing to sacrifice everything for the sake of the kingdom of God. When Jesus said unto them, “Follow me, … they straightway left their nets, and followed him” (Matthew 4:19–20</a:t>
            </a:r>
            <a:r>
              <a:rPr lang="en-US" dirty="0" smtClean="0"/>
              <a:t>).</a:t>
            </a:r>
            <a:endParaRPr lang="es-VE" dirty="0"/>
          </a:p>
        </p:txBody>
      </p:sp>
    </p:spTree>
    <p:extLst>
      <p:ext uri="{BB962C8B-B14F-4D97-AF65-F5344CB8AC3E}">
        <p14:creationId xmlns:p14="http://schemas.microsoft.com/office/powerpoint/2010/main" val="7908130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VE"/>
          </a:p>
        </p:txBody>
      </p:sp>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292" y="0"/>
            <a:ext cx="9177292" cy="6858000"/>
          </a:xfrm>
        </p:spPr>
      </p:pic>
    </p:spTree>
    <p:extLst>
      <p:ext uri="{BB962C8B-B14F-4D97-AF65-F5344CB8AC3E}">
        <p14:creationId xmlns:p14="http://schemas.microsoft.com/office/powerpoint/2010/main" val="42906223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79512" y="676113"/>
            <a:ext cx="5656252" cy="5400600"/>
          </a:xfrm>
        </p:spPr>
        <p:txBody>
          <a:bodyPr>
            <a:normAutofit fontScale="92500" lnSpcReduction="10000"/>
          </a:bodyPr>
          <a:lstStyle/>
          <a:p>
            <a:pPr algn="just"/>
            <a:r>
              <a:rPr lang="en-US" dirty="0"/>
              <a:t>Abraham </a:t>
            </a:r>
            <a:r>
              <a:rPr lang="en-US" dirty="0" smtClean="0"/>
              <a:t> lived </a:t>
            </a:r>
            <a:r>
              <a:rPr lang="en-US" dirty="0"/>
              <a:t>on the earth before Christ, in the days when sacrifices and burnt offerings were required. As a test of Abraham’s faith, the Lord commanded him to offer up his son Isaac as a sacrifice. Isaac was the only son of Abraham and Sarah. The command to offer him as a sacrifice was extremely painful for Abraham.</a:t>
            </a:r>
            <a:endParaRPr lang="es-VE" dirty="0"/>
          </a:p>
        </p:txBody>
      </p:sp>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02132" y="1700808"/>
            <a:ext cx="3041868" cy="3351211"/>
          </a:xfrm>
          <a:prstGeom prst="rect">
            <a:avLst/>
          </a:prstGeom>
        </p:spPr>
      </p:pic>
    </p:spTree>
    <p:extLst>
      <p:ext uri="{BB962C8B-B14F-4D97-AF65-F5344CB8AC3E}">
        <p14:creationId xmlns:p14="http://schemas.microsoft.com/office/powerpoint/2010/main" val="4008019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773654" y="332656"/>
            <a:ext cx="7632848" cy="2375224"/>
          </a:xfrm>
        </p:spPr>
        <p:txBody>
          <a:bodyPr>
            <a:normAutofit fontScale="77500" lnSpcReduction="20000"/>
          </a:bodyPr>
          <a:lstStyle/>
          <a:p>
            <a:pPr algn="just"/>
            <a:r>
              <a:rPr lang="en-US" dirty="0"/>
              <a:t>What examples of sacrifice have you observed in the lives of people you know? What examples of sacrifice have you seen in the lives of your ancestors? in the lives of early members of the Church? in the lives of people in the scriptures? What have you learned from these examples?</a:t>
            </a:r>
          </a:p>
          <a:p>
            <a:pPr algn="just"/>
            <a:endParaRPr lang="es-VE"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7334" y="2276872"/>
            <a:ext cx="5805487" cy="4370927"/>
          </a:xfrm>
          <a:prstGeom prst="rect">
            <a:avLst/>
          </a:prstGeom>
        </p:spPr>
      </p:pic>
    </p:spTree>
    <p:extLst>
      <p:ext uri="{BB962C8B-B14F-4D97-AF65-F5344CB8AC3E}">
        <p14:creationId xmlns:p14="http://schemas.microsoft.com/office/powerpoint/2010/main" val="32388721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53536"/>
            <a:ext cx="8229600" cy="1735304"/>
          </a:xfrm>
        </p:spPr>
        <p:txBody>
          <a:bodyPr>
            <a:normAutofit fontScale="90000"/>
          </a:bodyPr>
          <a:lstStyle/>
          <a:p>
            <a:r>
              <a:rPr lang="en-US" dirty="0">
                <a:effectLst/>
              </a:rPr>
              <a:t>Sacrifice Helps Us Prepare to Live in the Presence of God</a:t>
            </a:r>
            <a:br>
              <a:rPr lang="en-US" dirty="0">
                <a:effectLst/>
              </a:rPr>
            </a:br>
            <a:endParaRPr lang="es-VE" dirty="0"/>
          </a:p>
        </p:txBody>
      </p:sp>
      <p:sp>
        <p:nvSpPr>
          <p:cNvPr id="3" name="2 Marcador de contenido"/>
          <p:cNvSpPr>
            <a:spLocks noGrp="1"/>
          </p:cNvSpPr>
          <p:nvPr>
            <p:ph idx="1"/>
          </p:nvPr>
        </p:nvSpPr>
        <p:spPr/>
        <p:txBody>
          <a:bodyPr>
            <a:normAutofit fontScale="85000" lnSpcReduction="20000"/>
          </a:bodyPr>
          <a:lstStyle/>
          <a:p>
            <a:pPr algn="just"/>
            <a:r>
              <a:rPr lang="en-US" dirty="0"/>
              <a:t>The Lord’s people have always sacrificed greatly and in many different ways. Some have suffered hardship and ridicule for the gospel. Some new converts to the Church have been cut off from their families. Lifetime friends have turned away. Some members have lost their jobs; some have lost their lives. But the Lord notices our sacrifices; He promises, “Every one that hath forsaken houses, or brethren, or sisters, or father, or mother, or wife, or children, or lands, for my name’s sake, shall receive an hundredfold, and shall inherit everlasting life” (Matthew 19:29).</a:t>
            </a:r>
            <a:endParaRPr lang="es-VE" dirty="0"/>
          </a:p>
        </p:txBody>
      </p:sp>
    </p:spTree>
    <p:extLst>
      <p:ext uri="{BB962C8B-B14F-4D97-AF65-F5344CB8AC3E}">
        <p14:creationId xmlns:p14="http://schemas.microsoft.com/office/powerpoint/2010/main" val="13043645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95736" y="459369"/>
            <a:ext cx="4752528" cy="5712831"/>
          </a:xfrm>
        </p:spPr>
      </p:pic>
    </p:spTree>
    <p:extLst>
      <p:ext uri="{BB962C8B-B14F-4D97-AF65-F5344CB8AC3E}">
        <p14:creationId xmlns:p14="http://schemas.microsoft.com/office/powerpoint/2010/main" val="11806241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53536"/>
            <a:ext cx="8229600" cy="1447272"/>
          </a:xfrm>
        </p:spPr>
        <p:txBody>
          <a:bodyPr>
            <a:normAutofit fontScale="90000"/>
          </a:bodyPr>
          <a:lstStyle/>
          <a:p>
            <a:r>
              <a:rPr lang="es-VE" dirty="0" err="1">
                <a:effectLst/>
              </a:rPr>
              <a:t>The</a:t>
            </a:r>
            <a:r>
              <a:rPr lang="es-VE" dirty="0">
                <a:effectLst/>
              </a:rPr>
              <a:t> </a:t>
            </a:r>
            <a:r>
              <a:rPr lang="es-VE" dirty="0" err="1">
                <a:effectLst/>
              </a:rPr>
              <a:t>Meaning</a:t>
            </a:r>
            <a:r>
              <a:rPr lang="es-VE" dirty="0">
                <a:effectLst/>
              </a:rPr>
              <a:t> of </a:t>
            </a:r>
            <a:r>
              <a:rPr lang="es-VE" dirty="0" err="1">
                <a:effectLst/>
              </a:rPr>
              <a:t>Sacrifice</a:t>
            </a:r>
            <a:r>
              <a:rPr lang="es-VE" dirty="0">
                <a:effectLst/>
              </a:rPr>
              <a:t/>
            </a:r>
            <a:br>
              <a:rPr lang="es-VE" dirty="0">
                <a:effectLst/>
              </a:rPr>
            </a:br>
            <a:endParaRPr lang="es-VE" dirty="0"/>
          </a:p>
        </p:txBody>
      </p:sp>
      <p:sp>
        <p:nvSpPr>
          <p:cNvPr id="3" name="2 Marcador de contenido"/>
          <p:cNvSpPr>
            <a:spLocks noGrp="1"/>
          </p:cNvSpPr>
          <p:nvPr>
            <p:ph idx="1"/>
          </p:nvPr>
        </p:nvSpPr>
        <p:spPr>
          <a:xfrm>
            <a:off x="457200" y="1646237"/>
            <a:ext cx="8229600" cy="2070795"/>
          </a:xfrm>
        </p:spPr>
        <p:txBody>
          <a:bodyPr>
            <a:normAutofit fontScale="85000" lnSpcReduction="10000"/>
          </a:bodyPr>
          <a:lstStyle/>
          <a:p>
            <a:pPr algn="just"/>
            <a:r>
              <a:rPr lang="en-US" dirty="0"/>
              <a:t>Sacrifice means giving to the Lord whatever He requires of our time, our earthly possessions, and our energies to further His work. The Lord commanded, “Seek ye first the kingdom of God, and his righteousness” (Matthew 6:33). </a:t>
            </a:r>
            <a:endParaRPr lang="es-VE"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6511" y="3573016"/>
            <a:ext cx="4973711" cy="3130146"/>
          </a:xfrm>
          <a:prstGeom prst="rect">
            <a:avLst/>
          </a:prstGeom>
        </p:spPr>
      </p:pic>
    </p:spTree>
    <p:extLst>
      <p:ext uri="{BB962C8B-B14F-4D97-AF65-F5344CB8AC3E}">
        <p14:creationId xmlns:p14="http://schemas.microsoft.com/office/powerpoint/2010/main" val="22511448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1196752"/>
            <a:ext cx="8229600" cy="4526280"/>
          </a:xfrm>
        </p:spPr>
        <p:txBody>
          <a:bodyPr/>
          <a:lstStyle/>
          <a:p>
            <a:r>
              <a:rPr lang="en-US" dirty="0"/>
              <a:t>Our willingness to sacrifice is an indication of our devotion to God. People have always been tried and tested to see if they will put the things of God first in their lives</a:t>
            </a:r>
            <a:r>
              <a:rPr lang="en-US" dirty="0" smtClean="0"/>
              <a:t>.</a:t>
            </a:r>
          </a:p>
          <a:p>
            <a:r>
              <a:rPr lang="en-US" dirty="0"/>
              <a:t>Why is it important to sacrifice as the Lord asks without expecting anything in return?</a:t>
            </a:r>
          </a:p>
          <a:p>
            <a:endParaRPr lang="es-VE" dirty="0"/>
          </a:p>
        </p:txBody>
      </p:sp>
    </p:spTree>
    <p:extLst>
      <p:ext uri="{BB962C8B-B14F-4D97-AF65-F5344CB8AC3E}">
        <p14:creationId xmlns:p14="http://schemas.microsoft.com/office/powerpoint/2010/main" val="22078457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764704"/>
            <a:ext cx="8229600" cy="1368152"/>
          </a:xfrm>
        </p:spPr>
        <p:txBody>
          <a:bodyPr>
            <a:normAutofit fontScale="90000"/>
          </a:bodyPr>
          <a:lstStyle/>
          <a:p>
            <a:r>
              <a:rPr lang="en-US" dirty="0">
                <a:effectLst/>
              </a:rPr>
              <a:t>The Law of Sacrifice Was Practiced Anciently</a:t>
            </a:r>
            <a:br>
              <a:rPr lang="en-US" dirty="0">
                <a:effectLst/>
              </a:rPr>
            </a:br>
            <a:endParaRPr lang="es-VE" dirty="0"/>
          </a:p>
        </p:txBody>
      </p:sp>
      <p:sp>
        <p:nvSpPr>
          <p:cNvPr id="3" name="2 Marcador de contenido"/>
          <p:cNvSpPr>
            <a:spLocks noGrp="1"/>
          </p:cNvSpPr>
          <p:nvPr>
            <p:ph idx="1"/>
          </p:nvPr>
        </p:nvSpPr>
        <p:spPr>
          <a:xfrm>
            <a:off x="467544" y="1844824"/>
            <a:ext cx="8229600" cy="4526280"/>
          </a:xfrm>
        </p:spPr>
        <p:txBody>
          <a:bodyPr>
            <a:normAutofit lnSpcReduction="10000"/>
          </a:bodyPr>
          <a:lstStyle/>
          <a:p>
            <a:r>
              <a:rPr lang="en-US" dirty="0"/>
              <a:t>From the time of Adam and Eve to the time of Jesus Christ, the Lord’s people practiced the law of sacrifice. They were commanded to offer as sacrifices the firstlings of their flocks</a:t>
            </a:r>
            <a:r>
              <a:rPr lang="en-US" dirty="0" smtClean="0"/>
              <a:t>.</a:t>
            </a:r>
          </a:p>
          <a:p>
            <a:r>
              <a:rPr lang="en-US" dirty="0"/>
              <a:t>These animals had to be perfect, without blemish. The ordinance was given to remind the people that Jesus Christ, the Firstborn of the Father, would come into the world.</a:t>
            </a:r>
            <a:endParaRPr lang="es-VE" dirty="0"/>
          </a:p>
        </p:txBody>
      </p:sp>
    </p:spTree>
    <p:extLst>
      <p:ext uri="{BB962C8B-B14F-4D97-AF65-F5344CB8AC3E}">
        <p14:creationId xmlns:p14="http://schemas.microsoft.com/office/powerpoint/2010/main" val="37758020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VE"/>
          </a:p>
        </p:txBody>
      </p:sp>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7999"/>
          </a:xfrm>
        </p:spPr>
      </p:pic>
    </p:spTree>
    <p:extLst>
      <p:ext uri="{BB962C8B-B14F-4D97-AF65-F5344CB8AC3E}">
        <p14:creationId xmlns:p14="http://schemas.microsoft.com/office/powerpoint/2010/main" val="15659637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algn="just"/>
            <a:r>
              <a:rPr lang="en-US" dirty="0"/>
              <a:t>Jesus did come and offer Himself as a sacrifice, just as the people had been taught He would. Because of His sacrifice, everyone will be saved from physical death by the Resurrection and all can be saved from their sins through faith in Jesus Christ</a:t>
            </a:r>
            <a:endParaRPr lang="es-VE" dirty="0"/>
          </a:p>
        </p:txBody>
      </p:sp>
    </p:spTree>
    <p:extLst>
      <p:ext uri="{BB962C8B-B14F-4D97-AF65-F5344CB8AC3E}">
        <p14:creationId xmlns:p14="http://schemas.microsoft.com/office/powerpoint/2010/main" val="24588865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idx="1"/>
          </p:nvPr>
        </p:nvSpPr>
        <p:spPr>
          <a:xfrm>
            <a:off x="539552" y="260648"/>
            <a:ext cx="8229600" cy="4525962"/>
          </a:xfrm>
        </p:spPr>
        <p:txBody>
          <a:bodyPr/>
          <a:lstStyle/>
          <a:p>
            <a:pPr algn="just"/>
            <a:r>
              <a:rPr lang="en-US" dirty="0"/>
              <a:t>Christ’s atoning sacrifice marked the end of sacrifices by the shedding of blood. Such outward sacrifice was replaced by the ordinance of the sacrament. The ordinance of the sacrament was given to remind us of the Savior’s great sacrifice.</a:t>
            </a:r>
            <a:endParaRPr lang="es-VE" dirty="0"/>
          </a:p>
        </p:txBody>
      </p:sp>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3728" y="3344436"/>
            <a:ext cx="4752528" cy="3312368"/>
          </a:xfrm>
          <a:prstGeom prst="rect">
            <a:avLst/>
          </a:prstGeom>
        </p:spPr>
      </p:pic>
    </p:spTree>
    <p:extLst>
      <p:ext uri="{BB962C8B-B14F-4D97-AF65-F5344CB8AC3E}">
        <p14:creationId xmlns:p14="http://schemas.microsoft.com/office/powerpoint/2010/main" val="33981782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VE"/>
          </a:p>
        </p:txBody>
      </p:sp>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22641240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fontAlgn="base"/>
            <a:r>
              <a:rPr lang="es-VE" dirty="0" err="1">
                <a:effectLst/>
              </a:rPr>
              <a:t>We</a:t>
            </a:r>
            <a:r>
              <a:rPr lang="es-VE" dirty="0">
                <a:effectLst/>
              </a:rPr>
              <a:t> </a:t>
            </a:r>
            <a:r>
              <a:rPr lang="es-VE" dirty="0" err="1">
                <a:effectLst/>
              </a:rPr>
              <a:t>Still</a:t>
            </a:r>
            <a:r>
              <a:rPr lang="es-VE" dirty="0">
                <a:effectLst/>
              </a:rPr>
              <a:t> </a:t>
            </a:r>
            <a:r>
              <a:rPr lang="es-VE" dirty="0" err="1">
                <a:effectLst/>
              </a:rPr>
              <a:t>Must</a:t>
            </a:r>
            <a:r>
              <a:rPr lang="es-VE" dirty="0">
                <a:effectLst/>
              </a:rPr>
              <a:t> </a:t>
            </a:r>
            <a:r>
              <a:rPr lang="es-VE" dirty="0" err="1">
                <a:effectLst/>
              </a:rPr>
              <a:t>Sacrifice</a:t>
            </a:r>
            <a:endParaRPr lang="es-VE" dirty="0">
              <a:effectLst/>
            </a:endParaRPr>
          </a:p>
        </p:txBody>
      </p:sp>
      <p:sp>
        <p:nvSpPr>
          <p:cNvPr id="3" name="2 Marcador de contenido"/>
          <p:cNvSpPr>
            <a:spLocks noGrp="1"/>
          </p:cNvSpPr>
          <p:nvPr>
            <p:ph idx="1"/>
          </p:nvPr>
        </p:nvSpPr>
        <p:spPr/>
        <p:txBody>
          <a:bodyPr/>
          <a:lstStyle/>
          <a:p>
            <a:pPr algn="just"/>
            <a:r>
              <a:rPr lang="en-US" dirty="0"/>
              <a:t>Even though sacrifice by the shedding of blood was ended, the Lord still asks us to sacrifice. But now He requires a different kind of offering. He said: “Ye shall offer up unto me no more the shedding of blood, … and your burnt offerings shall be done away. … And ye shall offer for a sacrifice unto me a broken heart and a contrite spirit” (3 Nephi 9:19–20). </a:t>
            </a:r>
            <a:endParaRPr lang="es-VE" dirty="0"/>
          </a:p>
        </p:txBody>
      </p:sp>
    </p:spTree>
    <p:extLst>
      <p:ext uri="{BB962C8B-B14F-4D97-AF65-F5344CB8AC3E}">
        <p14:creationId xmlns:p14="http://schemas.microsoft.com/office/powerpoint/2010/main" val="213999476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undición">
  <a:themeElements>
    <a:clrScheme name="Claridad">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Fundición">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Fundición">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338</TotalTime>
  <Words>578</Words>
  <Application>Microsoft Office PowerPoint</Application>
  <PresentationFormat>Presentación en pantalla (4:3)</PresentationFormat>
  <Paragraphs>19</Paragraphs>
  <Slides>16</Slides>
  <Notes>0</Notes>
  <HiddenSlides>0</HiddenSlides>
  <MMClips>0</MMClips>
  <ScaleCrop>false</ScaleCrop>
  <HeadingPairs>
    <vt:vector size="4" baseType="variant">
      <vt:variant>
        <vt:lpstr>Tema</vt:lpstr>
      </vt:variant>
      <vt:variant>
        <vt:i4>1</vt:i4>
      </vt:variant>
      <vt:variant>
        <vt:lpstr>Títulos de diapositiva</vt:lpstr>
      </vt:variant>
      <vt:variant>
        <vt:i4>16</vt:i4>
      </vt:variant>
    </vt:vector>
  </HeadingPairs>
  <TitlesOfParts>
    <vt:vector size="17" baseType="lpstr">
      <vt:lpstr>Fundición</vt:lpstr>
      <vt:lpstr>Chapter 26: Sacrifice </vt:lpstr>
      <vt:lpstr>The Meaning of Sacrifice </vt:lpstr>
      <vt:lpstr>Presentación de PowerPoint</vt:lpstr>
      <vt:lpstr>The Law of Sacrifice Was Practiced Anciently </vt:lpstr>
      <vt:lpstr>Presentación de PowerPoint</vt:lpstr>
      <vt:lpstr>Presentación de PowerPoint</vt:lpstr>
      <vt:lpstr>Presentación de PowerPoint</vt:lpstr>
      <vt:lpstr>Presentación de PowerPoint</vt:lpstr>
      <vt:lpstr>We Still Must Sacrifice</vt:lpstr>
      <vt:lpstr>Presentación de PowerPoint</vt:lpstr>
      <vt:lpstr>We Must Be Willing to Sacrifice Everything We Have to the Lord </vt:lpstr>
      <vt:lpstr>Presentación de PowerPoint</vt:lpstr>
      <vt:lpstr>Presentación de PowerPoint</vt:lpstr>
      <vt:lpstr>Presentación de PowerPoint</vt:lpstr>
      <vt:lpstr>Sacrifice Helps Us Prepare to Live in the Presence of God </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26: Sacrifice</dc:title>
  <dc:creator>usuario</dc:creator>
  <cp:lastModifiedBy>usuario</cp:lastModifiedBy>
  <cp:revision>4</cp:revision>
  <dcterms:created xsi:type="dcterms:W3CDTF">2016-05-06T03:42:40Z</dcterms:created>
  <dcterms:modified xsi:type="dcterms:W3CDTF">2016-05-06T09:21:10Z</dcterms:modified>
</cp:coreProperties>
</file>