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28B97C5-8330-4DAA-A008-0D0BBE1E4F56}" type="datetimeFigureOut">
              <a:rPr lang="es-VE" smtClean="0"/>
              <a:t>05/05/2016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352B665-C6CA-4E81-BCC2-C53E848660BB}" type="slidenum">
              <a:rPr lang="es-VE" smtClean="0"/>
              <a:t>‹Nº›</a:t>
            </a:fld>
            <a:endParaRPr lang="es-VE"/>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28B97C5-8330-4DAA-A008-0D0BBE1E4F56}" type="datetimeFigureOut">
              <a:rPr lang="es-VE" smtClean="0"/>
              <a:t>05/05/2016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352B665-C6CA-4E81-BCC2-C53E848660BB}"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28B97C5-8330-4DAA-A008-0D0BBE1E4F56}" type="datetimeFigureOut">
              <a:rPr lang="es-VE" smtClean="0"/>
              <a:t>05/05/2016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352B665-C6CA-4E81-BCC2-C53E848660BB}"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628B97C5-8330-4DAA-A008-0D0BBE1E4F56}" type="datetimeFigureOut">
              <a:rPr lang="es-VE" smtClean="0"/>
              <a:t>05/05/2016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352B665-C6CA-4E81-BCC2-C53E848660BB}" type="slidenum">
              <a:rPr lang="es-VE" smtClean="0"/>
              <a:t>‹Nº›</a:t>
            </a:fld>
            <a:endParaRPr lang="es-VE"/>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28B97C5-8330-4DAA-A008-0D0BBE1E4F56}" type="datetimeFigureOut">
              <a:rPr lang="es-VE" smtClean="0"/>
              <a:t>05/05/2016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352B665-C6CA-4E81-BCC2-C53E848660BB}"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628B97C5-8330-4DAA-A008-0D0BBE1E4F56}" type="datetimeFigureOut">
              <a:rPr lang="es-VE" smtClean="0"/>
              <a:t>05/05/2016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9352B665-C6CA-4E81-BCC2-C53E848660BB}"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628B97C5-8330-4DAA-A008-0D0BBE1E4F56}" type="datetimeFigureOut">
              <a:rPr lang="es-VE" smtClean="0"/>
              <a:t>05/05/2016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9352B665-C6CA-4E81-BCC2-C53E848660BB}"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28B97C5-8330-4DAA-A008-0D0BBE1E4F56}" type="datetimeFigureOut">
              <a:rPr lang="es-VE" smtClean="0"/>
              <a:t>05/05/2016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9352B665-C6CA-4E81-BCC2-C53E848660BB}"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B97C5-8330-4DAA-A008-0D0BBE1E4F56}" type="datetimeFigureOut">
              <a:rPr lang="es-VE" smtClean="0"/>
              <a:t>05/05/2016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9352B665-C6CA-4E81-BCC2-C53E848660BB}"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28B97C5-8330-4DAA-A008-0D0BBE1E4F56}" type="datetimeFigureOut">
              <a:rPr lang="es-VE" smtClean="0"/>
              <a:t>05/05/2016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9352B665-C6CA-4E81-BCC2-C53E848660BB}"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28B97C5-8330-4DAA-A008-0D0BBE1E4F56}" type="datetimeFigureOut">
              <a:rPr lang="es-VE" smtClean="0"/>
              <a:t>05/05/2016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9352B665-C6CA-4E81-BCC2-C53E848660BB}"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28B97C5-8330-4DAA-A008-0D0BBE1E4F56}" type="datetimeFigureOut">
              <a:rPr lang="es-VE" smtClean="0"/>
              <a:t>05/05/2016</a:t>
            </a:fld>
            <a:endParaRPr lang="es-VE"/>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VE"/>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352B665-C6CA-4E81-BCC2-C53E848660BB}" type="slidenum">
              <a:rPr lang="es-VE" smtClean="0"/>
              <a:t>‹Nº›</a:t>
            </a:fld>
            <a:endParaRPr lang="es-V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54186" y="692696"/>
            <a:ext cx="7772400" cy="1470025"/>
          </a:xfrm>
        </p:spPr>
        <p:txBody>
          <a:bodyPr/>
          <a:lstStyle/>
          <a:p>
            <a:r>
              <a:rPr lang="es-VE" dirty="0" err="1"/>
              <a:t>Chapter</a:t>
            </a:r>
            <a:r>
              <a:rPr lang="es-VE" dirty="0"/>
              <a:t> 25: </a:t>
            </a:r>
            <a:r>
              <a:rPr lang="es-VE" dirty="0" err="1"/>
              <a:t>Fasting</a:t>
            </a:r>
            <a:r>
              <a:rPr lang="es-VE" dirty="0"/>
              <a:t/>
            </a:r>
            <a:br>
              <a:rPr lang="es-VE"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1740" y="1988839"/>
            <a:ext cx="6489501" cy="4357913"/>
          </a:xfrm>
          <a:prstGeom prst="rect">
            <a:avLst/>
          </a:prstGeom>
        </p:spPr>
      </p:pic>
    </p:spTree>
    <p:extLst>
      <p:ext uri="{BB962C8B-B14F-4D97-AF65-F5344CB8AC3E}">
        <p14:creationId xmlns:p14="http://schemas.microsoft.com/office/powerpoint/2010/main" val="336267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We Are Blessed When We Fast</a:t>
            </a:r>
            <a:br>
              <a:rPr lang="en-US" dirty="0"/>
            </a:br>
            <a:endParaRPr lang="es-VE" dirty="0"/>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1196752"/>
            <a:ext cx="9144000" cy="5629199"/>
          </a:xfrm>
        </p:spPr>
      </p:pic>
    </p:spTree>
    <p:extLst>
      <p:ext uri="{BB962C8B-B14F-4D97-AF65-F5344CB8AC3E}">
        <p14:creationId xmlns:p14="http://schemas.microsoft.com/office/powerpoint/2010/main" val="3933812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t>How</a:t>
            </a:r>
            <a:r>
              <a:rPr lang="es-VE" dirty="0"/>
              <a:t> </a:t>
            </a:r>
            <a:r>
              <a:rPr lang="es-VE" dirty="0" err="1"/>
              <a:t>to</a:t>
            </a:r>
            <a:r>
              <a:rPr lang="es-VE" dirty="0"/>
              <a:t> </a:t>
            </a:r>
            <a:r>
              <a:rPr lang="es-VE" dirty="0" err="1"/>
              <a:t>Fast</a:t>
            </a:r>
            <a:r>
              <a:rPr lang="es-VE" dirty="0"/>
              <a:t> </a:t>
            </a:r>
            <a:r>
              <a:rPr lang="es-VE" dirty="0" err="1"/>
              <a:t>Properly</a:t>
            </a:r>
            <a:r>
              <a:rPr lang="es-VE" dirty="0"/>
              <a:t/>
            </a:r>
            <a:br>
              <a:rPr lang="es-VE" dirty="0"/>
            </a:br>
            <a:endParaRPr lang="es-VE" dirty="0"/>
          </a:p>
        </p:txBody>
      </p:sp>
      <p:sp>
        <p:nvSpPr>
          <p:cNvPr id="3" name="2 Marcador de contenido"/>
          <p:cNvSpPr>
            <a:spLocks noGrp="1"/>
          </p:cNvSpPr>
          <p:nvPr>
            <p:ph sz="quarter" idx="13"/>
          </p:nvPr>
        </p:nvSpPr>
        <p:spPr/>
        <p:txBody>
          <a:bodyPr/>
          <a:lstStyle/>
          <a:p>
            <a:r>
              <a:rPr lang="en-US" dirty="0"/>
              <a:t>What can we do to make fasting a joyful experience?</a:t>
            </a:r>
          </a:p>
          <a:p>
            <a:pPr algn="just" fontAlgn="base"/>
            <a:r>
              <a:rPr lang="en-US" dirty="0"/>
              <a:t>Since the time of Adam, God’s people have fasted to help them draw near to Him and to worship Him. Jesus showed the importance of fasting by His own example (see Luke 4:1–4). Through latter-day revelation we learn that the Lord still expects His people to fast and pray often (see D&amp;C 88:76).</a:t>
            </a:r>
          </a:p>
          <a:p>
            <a:pPr algn="just" fontAlgn="base"/>
            <a:r>
              <a:rPr lang="en-US" dirty="0"/>
              <a:t>Fasting means to go without food and drink. Occasional fasting is good for our bodies and helps our minds become more active.</a:t>
            </a:r>
          </a:p>
          <a:p>
            <a:pPr algn="just" fontAlgn="base"/>
            <a:r>
              <a:rPr lang="en-US" dirty="0"/>
              <a:t>The Savior taught us that purposeful fasting is more than just going without food and drink. We must also concentrate on spiritual matters.</a:t>
            </a:r>
          </a:p>
          <a:p>
            <a:pPr algn="just"/>
            <a:endParaRPr lang="es-VE" dirty="0"/>
          </a:p>
        </p:txBody>
      </p:sp>
    </p:spTree>
    <p:extLst>
      <p:ext uri="{BB962C8B-B14F-4D97-AF65-F5344CB8AC3E}">
        <p14:creationId xmlns:p14="http://schemas.microsoft.com/office/powerpoint/2010/main" val="2676581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62455"/>
            <a:ext cx="9144000" cy="6920455"/>
          </a:xfrm>
        </p:spPr>
      </p:pic>
    </p:spTree>
    <p:extLst>
      <p:ext uri="{BB962C8B-B14F-4D97-AF65-F5344CB8AC3E}">
        <p14:creationId xmlns:p14="http://schemas.microsoft.com/office/powerpoint/2010/main" val="381413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We Should Pray When We Fast</a:t>
            </a:r>
            <a:br>
              <a:rPr lang="en-US" dirty="0"/>
            </a:br>
            <a:endParaRPr lang="es-VE" dirty="0"/>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67544" y="1556792"/>
            <a:ext cx="4478039" cy="2979931"/>
          </a:xfrm>
        </p:spPr>
      </p:pic>
      <p:sp>
        <p:nvSpPr>
          <p:cNvPr id="5" name="4 CuadroTexto"/>
          <p:cNvSpPr txBox="1"/>
          <p:nvPr/>
        </p:nvSpPr>
        <p:spPr>
          <a:xfrm>
            <a:off x="5364088" y="1340768"/>
            <a:ext cx="3563888" cy="3416320"/>
          </a:xfrm>
          <a:prstGeom prst="rect">
            <a:avLst/>
          </a:prstGeom>
          <a:noFill/>
        </p:spPr>
        <p:txBody>
          <a:bodyPr wrap="square" rtlCol="0">
            <a:spAutoFit/>
          </a:bodyPr>
          <a:lstStyle/>
          <a:p>
            <a:pPr algn="just"/>
            <a:r>
              <a:rPr lang="en-US" sz="2400" b="1" dirty="0"/>
              <a:t>Prayer is a necessary part of fasting. Throughout the scriptures, prayer and fasting are mentioned together. Our fasting should be accompanied by sincere prayer, and we should begin and end our fasting with prayer.</a:t>
            </a:r>
            <a:endParaRPr lang="es-VE" sz="2400" b="1" dirty="0"/>
          </a:p>
        </p:txBody>
      </p:sp>
    </p:spTree>
    <p:extLst>
      <p:ext uri="{BB962C8B-B14F-4D97-AF65-F5344CB8AC3E}">
        <p14:creationId xmlns:p14="http://schemas.microsoft.com/office/powerpoint/2010/main" val="3943728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We Should Fast with a Purpose</a:t>
            </a:r>
            <a:br>
              <a:rPr lang="en-US" dirty="0"/>
            </a:br>
            <a:endParaRPr lang="es-VE" dirty="0"/>
          </a:p>
        </p:txBody>
      </p:sp>
      <p:sp>
        <p:nvSpPr>
          <p:cNvPr id="3" name="2 Marcador de contenido"/>
          <p:cNvSpPr>
            <a:spLocks noGrp="1"/>
          </p:cNvSpPr>
          <p:nvPr>
            <p:ph sz="quarter" idx="13"/>
          </p:nvPr>
        </p:nvSpPr>
        <p:spPr/>
        <p:txBody>
          <a:bodyPr>
            <a:normAutofit/>
          </a:bodyPr>
          <a:lstStyle/>
          <a:p>
            <a:pPr algn="just"/>
            <a:r>
              <a:rPr lang="en-US" sz="2000" dirty="0"/>
              <a:t>Fasting can have many purposes. We can overcome weaknesses or problems by fasting and praying. Sometimes we may wish to fast and pray for help or guidance for others, such as a family member who is ill and needs a blessing (see </a:t>
            </a:r>
            <a:r>
              <a:rPr lang="en-US" sz="2000" dirty="0" err="1"/>
              <a:t>Mosiah</a:t>
            </a:r>
            <a:r>
              <a:rPr lang="en-US" sz="2000" dirty="0"/>
              <a:t> 27:22–23).</a:t>
            </a:r>
            <a:endParaRPr lang="es-VE" sz="20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996952"/>
            <a:ext cx="6912768" cy="3667125"/>
          </a:xfrm>
          <a:prstGeom prst="rect">
            <a:avLst/>
          </a:prstGeom>
        </p:spPr>
      </p:pic>
    </p:spTree>
    <p:extLst>
      <p:ext uri="{BB962C8B-B14F-4D97-AF65-F5344CB8AC3E}">
        <p14:creationId xmlns:p14="http://schemas.microsoft.com/office/powerpoint/2010/main" val="2025759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t>The</a:t>
            </a:r>
            <a:r>
              <a:rPr lang="es-VE" dirty="0"/>
              <a:t> </a:t>
            </a:r>
            <a:r>
              <a:rPr lang="es-VE" dirty="0" err="1"/>
              <a:t>Fast</a:t>
            </a:r>
            <a:r>
              <a:rPr lang="es-VE" dirty="0"/>
              <a:t> Day</a:t>
            </a:r>
            <a:br>
              <a:rPr lang="es-VE" dirty="0"/>
            </a:br>
            <a:endParaRPr lang="es-VE" dirty="0"/>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970734"/>
            <a:ext cx="9252520" cy="5887265"/>
          </a:xfrm>
        </p:spPr>
      </p:pic>
    </p:spTree>
    <p:extLst>
      <p:ext uri="{BB962C8B-B14F-4D97-AF65-F5344CB8AC3E}">
        <p14:creationId xmlns:p14="http://schemas.microsoft.com/office/powerpoint/2010/main" val="323216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611560" y="1556792"/>
            <a:ext cx="7924800" cy="4114800"/>
          </a:xfrm>
        </p:spPr>
        <p:txBody>
          <a:bodyPr/>
          <a:lstStyle/>
          <a:p>
            <a:pPr algn="just" fontAlgn="base"/>
            <a:r>
              <a:rPr lang="en-US" sz="2000" dirty="0"/>
              <a:t>One Sunday each month Latter-day Saints observe a fast day. On this day we neither eat nor drink for two consecutive meals. If we were to eat our evening meal on Saturday, then we would not eat or drink until the evening meal on Sunday.</a:t>
            </a:r>
          </a:p>
          <a:p>
            <a:pPr algn="just" fontAlgn="base"/>
            <a:r>
              <a:rPr lang="en-US" sz="2000" dirty="0"/>
              <a:t>All members who are physically able should fast. We should encourage our children to fast after they have been baptized, but we should never force them. The fast day is a special day for us to humble ourselves before the Lord in fasting and prayer. It is a day to pray for forgiveness from our sins and for the power to overcome our faults and to forgive others.</a:t>
            </a:r>
          </a:p>
          <a:p>
            <a:endParaRPr lang="es-VE" dirty="0"/>
          </a:p>
        </p:txBody>
      </p:sp>
    </p:spTree>
    <p:extLst>
      <p:ext uri="{BB962C8B-B14F-4D97-AF65-F5344CB8AC3E}">
        <p14:creationId xmlns:p14="http://schemas.microsoft.com/office/powerpoint/2010/main" val="315073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550" y="1"/>
            <a:ext cx="9139450" cy="6886770"/>
          </a:xfrm>
        </p:spPr>
      </p:pic>
    </p:spTree>
    <p:extLst>
      <p:ext uri="{BB962C8B-B14F-4D97-AF65-F5344CB8AC3E}">
        <p14:creationId xmlns:p14="http://schemas.microsoft.com/office/powerpoint/2010/main" val="191514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VE" dirty="0" err="1"/>
              <a:t>Fast</a:t>
            </a:r>
            <a:r>
              <a:rPr lang="es-VE" dirty="0"/>
              <a:t> </a:t>
            </a:r>
            <a:r>
              <a:rPr lang="es-VE" dirty="0" err="1"/>
              <a:t>Offerings</a:t>
            </a:r>
            <a:r>
              <a:rPr lang="es-VE" dirty="0"/>
              <a:t/>
            </a:r>
            <a:br>
              <a:rPr lang="es-VE" dirty="0"/>
            </a:br>
            <a:endParaRPr lang="es-VE" dirty="0"/>
          </a:p>
        </p:txBody>
      </p:sp>
      <p:sp>
        <p:nvSpPr>
          <p:cNvPr id="3" name="2 Marcador de contenido"/>
          <p:cNvSpPr>
            <a:spLocks noGrp="1"/>
          </p:cNvSpPr>
          <p:nvPr>
            <p:ph sz="quarter" idx="13"/>
          </p:nvPr>
        </p:nvSpPr>
        <p:spPr/>
        <p:txBody>
          <a:bodyPr>
            <a:normAutofit/>
          </a:bodyPr>
          <a:lstStyle/>
          <a:p>
            <a:pPr algn="just" fontAlgn="base"/>
            <a:r>
              <a:rPr lang="en-US" sz="2400" dirty="0"/>
              <a:t>Why do we contribute fast offerings?</a:t>
            </a:r>
          </a:p>
          <a:p>
            <a:pPr algn="just" fontAlgn="base"/>
            <a:r>
              <a:rPr lang="en-US" sz="2400" dirty="0"/>
              <a:t>When we fast each month, the Lord asks us to help those in need. One way we do this is by giving through the proper priesthood authority the money we would have spent on food for the two meals. We should give as generously as we are able. Through our fast offerings we become partners with the Lord in administering to the needs of our less-fortunate brothers and sisters.</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4457700"/>
            <a:ext cx="2228850" cy="2057400"/>
          </a:xfrm>
          <a:prstGeom prst="rect">
            <a:avLst/>
          </a:prstGeom>
        </p:spPr>
      </p:pic>
    </p:spTree>
    <p:extLst>
      <p:ext uri="{BB962C8B-B14F-4D97-AF65-F5344CB8AC3E}">
        <p14:creationId xmlns:p14="http://schemas.microsoft.com/office/powerpoint/2010/main" val="3028445504"/>
      </p:ext>
    </p:extLst>
  </p:cSld>
  <p:clrMapOvr>
    <a:masterClrMapping/>
  </p:clrMapOvr>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25</TotalTime>
  <Words>347</Words>
  <Application>Microsoft Office PowerPoint</Application>
  <PresentationFormat>Presentación en pantalla (4:3)</PresentationFormat>
  <Paragraphs>17</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Horizonte</vt:lpstr>
      <vt:lpstr>Chapter 25: Fasting </vt:lpstr>
      <vt:lpstr>How to Fast Properly </vt:lpstr>
      <vt:lpstr>Presentación de PowerPoint</vt:lpstr>
      <vt:lpstr>We Should Pray When We Fast </vt:lpstr>
      <vt:lpstr>We Should Fast with a Purpose </vt:lpstr>
      <vt:lpstr>The Fast Day </vt:lpstr>
      <vt:lpstr>Presentación de PowerPoint</vt:lpstr>
      <vt:lpstr>Presentación de PowerPoint</vt:lpstr>
      <vt:lpstr>Fast Offerings </vt:lpstr>
      <vt:lpstr>We Are Blessed When We Fast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25: Fasting</dc:title>
  <dc:creator>usuario</dc:creator>
  <cp:lastModifiedBy>usuario</cp:lastModifiedBy>
  <cp:revision>2</cp:revision>
  <dcterms:created xsi:type="dcterms:W3CDTF">2016-05-06T03:19:23Z</dcterms:created>
  <dcterms:modified xsi:type="dcterms:W3CDTF">2016-05-06T03:44:45Z</dcterms:modified>
</cp:coreProperties>
</file>