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8C58E9-5CF2-49EE-9490-96BF8B1CF311}" type="datetimeFigureOut">
              <a:rPr lang="es-VE" smtClean="0"/>
              <a:t>05/05/2016</a:t>
            </a:fld>
            <a:endParaRPr lang="es-VE"/>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VE"/>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8859C2F9-38D1-46C5-ACB9-660BD43EE4D4}"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28C58E9-5CF2-49EE-9490-96BF8B1CF311}"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8859C2F9-38D1-46C5-ACB9-660BD43EE4D4}"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028C58E9-5CF2-49EE-9490-96BF8B1CF311}" type="datetimeFigureOut">
              <a:rPr lang="es-VE" smtClean="0"/>
              <a:t>05/05/2016</a:t>
            </a:fld>
            <a:endParaRPr lang="es-VE"/>
          </a:p>
        </p:txBody>
      </p:sp>
      <p:sp>
        <p:nvSpPr>
          <p:cNvPr id="5" name="4 Marcador de pie de página"/>
          <p:cNvSpPr>
            <a:spLocks noGrp="1"/>
          </p:cNvSpPr>
          <p:nvPr>
            <p:ph type="ftr" sz="quarter" idx="11"/>
          </p:nvPr>
        </p:nvSpPr>
        <p:spPr>
          <a:xfrm>
            <a:off x="457201" y="6248207"/>
            <a:ext cx="5573483" cy="365125"/>
          </a:xfrm>
        </p:spPr>
        <p:txBody>
          <a:bodyPr/>
          <a:lstStyle/>
          <a:p>
            <a:endParaRPr lang="es-VE"/>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8859C2F9-38D1-46C5-ACB9-660BD43EE4D4}"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28C58E9-5CF2-49EE-9490-96BF8B1CF311}" type="datetimeFigureOut">
              <a:rPr lang="es-VE" smtClean="0"/>
              <a:t>05/05/2016</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8859C2F9-38D1-46C5-ACB9-660BD43EE4D4}" type="slidenum">
              <a:rPr lang="es-VE" smtClean="0"/>
              <a:t>‹Nº›</a:t>
            </a:fld>
            <a:endParaRPr lang="es-VE"/>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28C58E9-5CF2-49EE-9490-96BF8B1CF311}" type="datetimeFigureOut">
              <a:rPr lang="es-VE" smtClean="0"/>
              <a:t>05/05/2016</a:t>
            </a:fld>
            <a:endParaRPr lang="es-VE"/>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859C2F9-38D1-46C5-ACB9-660BD43EE4D4}" type="slidenum">
              <a:rPr lang="es-VE" smtClean="0"/>
              <a:t>‹Nº›</a:t>
            </a:fld>
            <a:endParaRPr lang="es-VE"/>
          </a:p>
        </p:txBody>
      </p:sp>
      <p:sp>
        <p:nvSpPr>
          <p:cNvPr id="14" name="13 Marcador de pie de página"/>
          <p:cNvSpPr>
            <a:spLocks noGrp="1"/>
          </p:cNvSpPr>
          <p:nvPr>
            <p:ph type="ftr" sz="quarter" idx="12"/>
          </p:nvPr>
        </p:nvSpPr>
        <p:spPr/>
        <p:txBody>
          <a:bodyPr/>
          <a:lstStyle/>
          <a:p>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028C58E9-5CF2-49EE-9490-96BF8B1CF311}" type="datetimeFigureOut">
              <a:rPr lang="es-VE" smtClean="0"/>
              <a:t>05/05/2016</a:t>
            </a:fld>
            <a:endParaRPr lang="es-VE"/>
          </a:p>
        </p:txBody>
      </p:sp>
      <p:sp>
        <p:nvSpPr>
          <p:cNvPr id="10" name="9 Marcador de número de diapositiva"/>
          <p:cNvSpPr>
            <a:spLocks noGrp="1"/>
          </p:cNvSpPr>
          <p:nvPr>
            <p:ph type="sldNum" sz="quarter" idx="16"/>
          </p:nvPr>
        </p:nvSpPr>
        <p:spPr/>
        <p:txBody>
          <a:bodyPr rtlCol="0"/>
          <a:lstStyle/>
          <a:p>
            <a:fld id="{8859C2F9-38D1-46C5-ACB9-660BD43EE4D4}" type="slidenum">
              <a:rPr lang="es-VE" smtClean="0"/>
              <a:t>‹Nº›</a:t>
            </a:fld>
            <a:endParaRPr lang="es-VE"/>
          </a:p>
        </p:txBody>
      </p:sp>
      <p:sp>
        <p:nvSpPr>
          <p:cNvPr id="12" name="11 Marcador de pie de página"/>
          <p:cNvSpPr>
            <a:spLocks noGrp="1"/>
          </p:cNvSpPr>
          <p:nvPr>
            <p:ph type="ftr" sz="quarter" idx="17"/>
          </p:nvPr>
        </p:nvSpPr>
        <p:spPr/>
        <p:txBody>
          <a:bodyPr rtlCol="0"/>
          <a:lstStyle/>
          <a:p>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028C58E9-5CF2-49EE-9490-96BF8B1CF311}" type="datetimeFigureOut">
              <a:rPr lang="es-VE" smtClean="0"/>
              <a:t>05/05/2016</a:t>
            </a:fld>
            <a:endParaRPr lang="es-VE"/>
          </a:p>
        </p:txBody>
      </p:sp>
      <p:sp>
        <p:nvSpPr>
          <p:cNvPr id="12" name="11 Marcador de número de diapositiva"/>
          <p:cNvSpPr>
            <a:spLocks noGrp="1"/>
          </p:cNvSpPr>
          <p:nvPr>
            <p:ph type="sldNum" sz="quarter" idx="16"/>
          </p:nvPr>
        </p:nvSpPr>
        <p:spPr/>
        <p:txBody>
          <a:bodyPr rtlCol="0"/>
          <a:lstStyle/>
          <a:p>
            <a:fld id="{8859C2F9-38D1-46C5-ACB9-660BD43EE4D4}" type="slidenum">
              <a:rPr lang="es-VE" smtClean="0"/>
              <a:t>‹Nº›</a:t>
            </a:fld>
            <a:endParaRPr lang="es-VE"/>
          </a:p>
        </p:txBody>
      </p:sp>
      <p:sp>
        <p:nvSpPr>
          <p:cNvPr id="14" name="13 Marcador de pie de página"/>
          <p:cNvSpPr>
            <a:spLocks noGrp="1"/>
          </p:cNvSpPr>
          <p:nvPr>
            <p:ph type="ftr" sz="quarter" idx="17"/>
          </p:nvPr>
        </p:nvSpPr>
        <p:spPr/>
        <p:txBody>
          <a:bodyPr rtlCol="0"/>
          <a:lstStyle/>
          <a:p>
            <a:endParaRPr lang="es-VE"/>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28C58E9-5CF2-49EE-9490-96BF8B1CF311}" type="datetimeFigureOut">
              <a:rPr lang="es-VE" smtClean="0"/>
              <a:t>05/05/2016</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8859C2F9-38D1-46C5-ACB9-660BD43EE4D4}"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8C58E9-5CF2-49EE-9490-96BF8B1CF311}" type="datetimeFigureOut">
              <a:rPr lang="es-VE" smtClean="0"/>
              <a:t>05/05/2016</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8859C2F9-38D1-46C5-ACB9-660BD43EE4D4}"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28C58E9-5CF2-49EE-9490-96BF8B1CF311}" type="datetimeFigureOut">
              <a:rPr lang="es-VE" smtClean="0"/>
              <a:t>05/05/2016</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8859C2F9-38D1-46C5-ACB9-660BD43EE4D4}" type="slidenum">
              <a:rPr lang="es-VE" smtClean="0"/>
              <a:t>‹Nº›</a:t>
            </a:fld>
            <a:endParaRPr lang="es-VE"/>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028C58E9-5CF2-49EE-9490-96BF8B1CF311}" type="datetimeFigureOut">
              <a:rPr lang="es-VE" smtClean="0"/>
              <a:t>05/05/2016</a:t>
            </a:fld>
            <a:endParaRPr lang="es-VE"/>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8859C2F9-38D1-46C5-ACB9-660BD43EE4D4}" type="slidenum">
              <a:rPr lang="es-VE" smtClean="0"/>
              <a:t>‹Nº›</a:t>
            </a:fld>
            <a:endParaRPr lang="es-VE"/>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VE"/>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28C58E9-5CF2-49EE-9490-96BF8B1CF311}" type="datetimeFigureOut">
              <a:rPr lang="es-VE" smtClean="0"/>
              <a:t>05/05/2016</a:t>
            </a:fld>
            <a:endParaRPr lang="es-VE"/>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VE"/>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859C2F9-38D1-46C5-ACB9-660BD43EE4D4}"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39752" y="4756833"/>
            <a:ext cx="6477000" cy="1828800"/>
          </a:xfrm>
        </p:spPr>
        <p:txBody>
          <a:bodyPr>
            <a:normAutofit fontScale="90000"/>
          </a:bodyPr>
          <a:lstStyle/>
          <a:p>
            <a:r>
              <a:rPr lang="en-US" dirty="0"/>
              <a:t>Chapter 24: The Sabbath Day</a:t>
            </a:r>
            <a:br>
              <a:rPr lang="en-US" dirty="0"/>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66" y="0"/>
            <a:ext cx="9233266" cy="4725144"/>
          </a:xfrm>
          <a:prstGeom prst="rect">
            <a:avLst/>
          </a:prstGeom>
        </p:spPr>
      </p:pic>
    </p:spTree>
    <p:extLst>
      <p:ext uri="{BB962C8B-B14F-4D97-AF65-F5344CB8AC3E}">
        <p14:creationId xmlns:p14="http://schemas.microsoft.com/office/powerpoint/2010/main" val="55011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sp>
        <p:nvSpPr>
          <p:cNvPr id="3" name="2 Marcador de contenido"/>
          <p:cNvSpPr>
            <a:spLocks noGrp="1"/>
          </p:cNvSpPr>
          <p:nvPr>
            <p:ph sz="quarter" idx="1"/>
          </p:nvPr>
        </p:nvSpPr>
        <p:spPr/>
        <p:txBody>
          <a:bodyPr/>
          <a:lstStyle/>
          <a:p>
            <a:pPr algn="just"/>
            <a:r>
              <a:rPr lang="en-US" dirty="0"/>
              <a:t>President Spencer W. Kimball cautioned, however, that if we merely lounge about doing nothing on the Sabbath, we are not keeping the day holy. The Sabbath calls for constructive thoughts and acts. (See</a:t>
            </a:r>
            <a:r>
              <a:rPr lang="en-US" i="1" dirty="0"/>
              <a:t> Teachings of Presidents of the Church: Spencer W. Kimball</a:t>
            </a:r>
            <a:r>
              <a:rPr lang="en-US" dirty="0"/>
              <a:t> [2006], 170.)</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4736" y="4293096"/>
            <a:ext cx="1914525" cy="2381250"/>
          </a:xfrm>
          <a:prstGeom prst="rect">
            <a:avLst/>
          </a:prstGeom>
        </p:spPr>
      </p:pic>
    </p:spTree>
    <p:extLst>
      <p:ext uri="{BB962C8B-B14F-4D97-AF65-F5344CB8AC3E}">
        <p14:creationId xmlns:p14="http://schemas.microsoft.com/office/powerpoint/2010/main" val="286686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Blessings for Observing the Sabbath</a:t>
            </a:r>
            <a:br>
              <a:rPr lang="en-US" dirty="0"/>
            </a:br>
            <a:endParaRPr lang="es-VE" dirty="0"/>
          </a:p>
        </p:txBody>
      </p:sp>
      <p:sp>
        <p:nvSpPr>
          <p:cNvPr id="3" name="2 Marcador de contenido"/>
          <p:cNvSpPr>
            <a:spLocks noGrp="1"/>
          </p:cNvSpPr>
          <p:nvPr>
            <p:ph sz="quarter" idx="1"/>
          </p:nvPr>
        </p:nvSpPr>
        <p:spPr/>
        <p:txBody>
          <a:bodyPr>
            <a:normAutofit lnSpcReduction="10000"/>
          </a:bodyPr>
          <a:lstStyle/>
          <a:p>
            <a:pPr algn="just" fontAlgn="base"/>
            <a:r>
              <a:rPr lang="en-US" dirty="0"/>
              <a:t>“The </a:t>
            </a:r>
            <a:r>
              <a:rPr lang="en-US" dirty="0" err="1"/>
              <a:t>fulness</a:t>
            </a:r>
            <a:r>
              <a:rPr lang="en-US" dirty="0"/>
              <a:t> of the earth is yours, … whether for food or for raiment, or for houses, or for barns, or for orchards, or for gardens, or for vineyards;</a:t>
            </a:r>
          </a:p>
          <a:p>
            <a:pPr algn="just" fontAlgn="base"/>
            <a:r>
              <a:rPr lang="en-US" dirty="0"/>
              <a:t>“Yea, all things which come of the earth, in the season thereof, are made for the benefit and the use of man, both to please the eye and to gladden the heart;</a:t>
            </a:r>
          </a:p>
          <a:p>
            <a:pPr algn="just" fontAlgn="base"/>
            <a:r>
              <a:rPr lang="en-US" dirty="0"/>
              <a:t>“Yea, for food and for raiment, for taste and for smell, to strengthen the body and to enliven the soul” (D&amp;C 59:16–19).</a:t>
            </a:r>
          </a:p>
          <a:p>
            <a:endParaRPr lang="es-VE" dirty="0"/>
          </a:p>
        </p:txBody>
      </p:sp>
    </p:spTree>
    <p:extLst>
      <p:ext uri="{BB962C8B-B14F-4D97-AF65-F5344CB8AC3E}">
        <p14:creationId xmlns:p14="http://schemas.microsoft.com/office/powerpoint/2010/main" val="1777044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6" name="5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Tree>
    <p:extLst>
      <p:ext uri="{BB962C8B-B14F-4D97-AF65-F5344CB8AC3E}">
        <p14:creationId xmlns:p14="http://schemas.microsoft.com/office/powerpoint/2010/main" val="88941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The Meaning of the Sabbath Day</a:t>
            </a:r>
            <a:br>
              <a:rPr lang="en-US" dirty="0"/>
            </a:br>
            <a:endParaRPr lang="es-VE" dirty="0"/>
          </a:p>
        </p:txBody>
      </p:sp>
      <p:sp>
        <p:nvSpPr>
          <p:cNvPr id="3" name="2 Marcador de contenido"/>
          <p:cNvSpPr>
            <a:spLocks noGrp="1"/>
          </p:cNvSpPr>
          <p:nvPr>
            <p:ph sz="quarter" idx="1"/>
          </p:nvPr>
        </p:nvSpPr>
        <p:spPr/>
        <p:txBody>
          <a:bodyPr>
            <a:normAutofit/>
          </a:bodyPr>
          <a:lstStyle/>
          <a:p>
            <a:pPr algn="just"/>
            <a:r>
              <a:rPr lang="en-US" dirty="0"/>
              <a:t>The word </a:t>
            </a:r>
            <a:r>
              <a:rPr lang="en-US" i="1" dirty="0"/>
              <a:t>Sabbath</a:t>
            </a:r>
            <a:r>
              <a:rPr lang="en-US" dirty="0"/>
              <a:t> comes from a Hebrew word </a:t>
            </a:r>
            <a:r>
              <a:rPr lang="en-US" dirty="0" smtClean="0"/>
              <a:t>meaning </a:t>
            </a:r>
            <a:r>
              <a:rPr lang="en-US" i="1" dirty="0" smtClean="0"/>
              <a:t>rest</a:t>
            </a:r>
            <a:r>
              <a:rPr lang="en-US" i="1" dirty="0"/>
              <a:t>.</a:t>
            </a:r>
            <a:r>
              <a:rPr lang="en-US" dirty="0"/>
              <a:t> Before the Resurrection of Jesus Christ, the Sabbath day commemorated God’s day of rest after He finished the Creation. It was a sign of the covenant between God and His people. </a:t>
            </a: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3834620"/>
            <a:ext cx="7200799" cy="2722466"/>
          </a:xfrm>
          <a:prstGeom prst="rect">
            <a:avLst/>
          </a:prstGeom>
        </p:spPr>
      </p:pic>
    </p:spTree>
    <p:extLst>
      <p:ext uri="{BB962C8B-B14F-4D97-AF65-F5344CB8AC3E}">
        <p14:creationId xmlns:p14="http://schemas.microsoft.com/office/powerpoint/2010/main" val="317512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lgn="just"/>
            <a:r>
              <a:rPr lang="en-US" dirty="0"/>
              <a:t>We read in the book of Genesis that God created the heavens and the earth in six periods of time, which He called days: “And on the seventh day God ended his work which he had made; and he rested on the seventh day from all his work which he had made. And God blessed the seventh day, and sanctified it” (Genesis 2:2–3)</a:t>
            </a:r>
            <a:endParaRPr lang="es-VE" dirty="0"/>
          </a:p>
        </p:txBody>
      </p:sp>
    </p:spTree>
    <p:extLst>
      <p:ext uri="{BB962C8B-B14F-4D97-AF65-F5344CB8AC3E}">
        <p14:creationId xmlns:p14="http://schemas.microsoft.com/office/powerpoint/2010/main" val="166818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The Purpose of the Sabbath Day</a:t>
            </a:r>
            <a:br>
              <a:rPr lang="en-US" dirty="0"/>
            </a:br>
            <a:endParaRPr lang="es-VE" dirty="0"/>
          </a:p>
        </p:txBody>
      </p:sp>
      <p:sp>
        <p:nvSpPr>
          <p:cNvPr id="3" name="2 Marcador de contenido"/>
          <p:cNvSpPr>
            <a:spLocks noGrp="1"/>
          </p:cNvSpPr>
          <p:nvPr>
            <p:ph sz="quarter" idx="1"/>
          </p:nvPr>
        </p:nvSpPr>
        <p:spPr/>
        <p:txBody>
          <a:bodyPr/>
          <a:lstStyle/>
          <a:p>
            <a:r>
              <a:rPr lang="en-US" dirty="0"/>
              <a:t>How would you explain the purpose of the Sabbath day to someone who does not know about the Sabbath?</a:t>
            </a:r>
          </a:p>
          <a:p>
            <a:r>
              <a:rPr lang="en-US" dirty="0"/>
              <a:t>Jesus taught that the Sabbath day was made for our benefit (see Mark 2:27). The purpose of the Sabbath is to give us a certain day of the week on which to direct our thoughts and actions toward God. It is not a day merely to rest from work.</a:t>
            </a:r>
            <a:endParaRPr lang="es-VE" dirty="0"/>
          </a:p>
        </p:txBody>
      </p:sp>
    </p:spTree>
    <p:extLst>
      <p:ext uri="{BB962C8B-B14F-4D97-AF65-F5344CB8AC3E}">
        <p14:creationId xmlns:p14="http://schemas.microsoft.com/office/powerpoint/2010/main" val="168072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0138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History</a:t>
            </a:r>
            <a:r>
              <a:rPr lang="es-VE" dirty="0"/>
              <a:t> of </a:t>
            </a:r>
            <a:r>
              <a:rPr lang="es-VE" dirty="0" err="1"/>
              <a:t>the</a:t>
            </a:r>
            <a:r>
              <a:rPr lang="es-VE" dirty="0"/>
              <a:t> </a:t>
            </a:r>
            <a:r>
              <a:rPr lang="es-VE" dirty="0" err="1"/>
              <a:t>Sabbath</a:t>
            </a:r>
            <a:r>
              <a:rPr lang="es-VE" dirty="0"/>
              <a:t/>
            </a:r>
            <a:br>
              <a:rPr lang="es-VE" dirty="0"/>
            </a:br>
            <a:endParaRPr lang="es-VE" dirty="0"/>
          </a:p>
        </p:txBody>
      </p:sp>
      <p:sp>
        <p:nvSpPr>
          <p:cNvPr id="3" name="2 Marcador de contenido"/>
          <p:cNvSpPr>
            <a:spLocks noGrp="1"/>
          </p:cNvSpPr>
          <p:nvPr>
            <p:ph sz="quarter" idx="1"/>
          </p:nvPr>
        </p:nvSpPr>
        <p:spPr/>
        <p:txBody>
          <a:bodyPr>
            <a:normAutofit lnSpcReduction="10000"/>
          </a:bodyPr>
          <a:lstStyle/>
          <a:p>
            <a:pPr algn="just"/>
            <a:r>
              <a:rPr lang="en-US" dirty="0"/>
              <a:t>The seventh day was consecrated by God as a Sabbath in the beginning of the earth (see Genesis 2:2–3). Since earliest times, the tradition of a sacred seventh day has been preserved among various peoples of the earth. God renewed a commandment concerning this day to the Israelites, saying, “Remember the </a:t>
            </a:r>
            <a:r>
              <a:rPr lang="en-US" dirty="0" err="1"/>
              <a:t>sabbath</a:t>
            </a:r>
            <a:r>
              <a:rPr lang="en-US" dirty="0"/>
              <a:t> day, to keep it holy” (Exodus 20:8). Keeping the Sabbath day was also a sign that the Israelites were His covenant people (see Exodus 31:12–13, 16; Isaiah 56:1–8;Jeremiah 17:19–27).</a:t>
            </a:r>
            <a:endParaRPr lang="es-VE" dirty="0"/>
          </a:p>
        </p:txBody>
      </p:sp>
    </p:spTree>
    <p:extLst>
      <p:ext uri="{BB962C8B-B14F-4D97-AF65-F5344CB8AC3E}">
        <p14:creationId xmlns:p14="http://schemas.microsoft.com/office/powerpoint/2010/main" val="401628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err="1"/>
              <a:t>The</a:t>
            </a:r>
            <a:r>
              <a:rPr lang="es-VE" dirty="0"/>
              <a:t> </a:t>
            </a:r>
            <a:r>
              <a:rPr lang="es-VE" dirty="0" err="1"/>
              <a:t>Lord’s</a:t>
            </a:r>
            <a:r>
              <a:rPr lang="es-VE" dirty="0"/>
              <a:t> Day</a:t>
            </a:r>
            <a:br>
              <a:rPr lang="es-VE" dirty="0"/>
            </a:br>
            <a:endParaRPr lang="es-VE" dirty="0"/>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254914"/>
            <a:ext cx="9144000" cy="5603086"/>
          </a:xfrm>
        </p:spPr>
      </p:pic>
      <p:sp>
        <p:nvSpPr>
          <p:cNvPr id="5" name="4 CuadroTexto"/>
          <p:cNvSpPr txBox="1"/>
          <p:nvPr/>
        </p:nvSpPr>
        <p:spPr>
          <a:xfrm>
            <a:off x="683568" y="1412776"/>
            <a:ext cx="3816424" cy="1292662"/>
          </a:xfrm>
          <a:prstGeom prst="rect">
            <a:avLst/>
          </a:prstGeom>
          <a:noFill/>
        </p:spPr>
        <p:txBody>
          <a:bodyPr wrap="square" rtlCol="0">
            <a:spAutoFit/>
          </a:bodyPr>
          <a:lstStyle/>
          <a:p>
            <a:pPr algn="just"/>
            <a:r>
              <a:rPr lang="en-US" sz="2000" b="1" dirty="0"/>
              <a:t>Why was the Sabbath changed from the seventh day to the first day?</a:t>
            </a:r>
          </a:p>
          <a:p>
            <a:endParaRPr lang="es-VE" dirty="0"/>
          </a:p>
        </p:txBody>
      </p:sp>
    </p:spTree>
    <p:extLst>
      <p:ext uri="{BB962C8B-B14F-4D97-AF65-F5344CB8AC3E}">
        <p14:creationId xmlns:p14="http://schemas.microsoft.com/office/powerpoint/2010/main" val="72926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lgn="just"/>
            <a:r>
              <a:rPr lang="en-US" dirty="0"/>
              <a:t>Until His Resurrection, Jesus Christ and His disciples honored the seventh day as the Sabbath. After His Resurrection, Sunday was held sacred as the Lord’s day in remembrance of His Resurrection on that day (</a:t>
            </a:r>
            <a:r>
              <a:rPr lang="en-US" dirty="0" smtClean="0"/>
              <a:t>see Acts </a:t>
            </a:r>
            <a:r>
              <a:rPr lang="en-US" dirty="0"/>
              <a:t>20:7; 1 Corinthians 16:2). From that time on, His followers observed the first day of the week as their Sabbath. In both cases there were six days of labor and one for rest and devotion.</a:t>
            </a:r>
            <a:endParaRPr lang="es-VE" dirty="0"/>
          </a:p>
        </p:txBody>
      </p:sp>
    </p:spTree>
    <p:extLst>
      <p:ext uri="{BB962C8B-B14F-4D97-AF65-F5344CB8AC3E}">
        <p14:creationId xmlns:p14="http://schemas.microsoft.com/office/powerpoint/2010/main" val="289497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Keeping the Sabbath Day Holy</a:t>
            </a:r>
            <a:br>
              <a:rPr lang="en-US" dirty="0"/>
            </a:br>
            <a:endParaRPr lang="es-VE" dirty="0"/>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268760"/>
            <a:ext cx="6365164" cy="3274094"/>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4403" y="3904521"/>
            <a:ext cx="5617046" cy="2953479"/>
          </a:xfrm>
          <a:prstGeom prst="rect">
            <a:avLst/>
          </a:prstGeom>
        </p:spPr>
      </p:pic>
    </p:spTree>
    <p:extLst>
      <p:ext uri="{BB962C8B-B14F-4D97-AF65-F5344CB8AC3E}">
        <p14:creationId xmlns:p14="http://schemas.microsoft.com/office/powerpoint/2010/main" val="28387663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TotalTime>
  <Words>322</Words>
  <Application>Microsoft Office PowerPoint</Application>
  <PresentationFormat>Presentación en pantalla (4:3)</PresentationFormat>
  <Paragraphs>18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Intermedio</vt:lpstr>
      <vt:lpstr>Chapter 24: The Sabbath Day </vt:lpstr>
      <vt:lpstr>The Meaning of the Sabbath Day </vt:lpstr>
      <vt:lpstr>Presentación de PowerPoint</vt:lpstr>
      <vt:lpstr>The Purpose of the Sabbath Day </vt:lpstr>
      <vt:lpstr>Presentación de PowerPoint</vt:lpstr>
      <vt:lpstr>History of the Sabbath </vt:lpstr>
      <vt:lpstr>The Lord’s Day </vt:lpstr>
      <vt:lpstr>Presentación de PowerPoint</vt:lpstr>
      <vt:lpstr>Keeping the Sabbath Day Holy </vt:lpstr>
      <vt:lpstr>Presentación de PowerPoint</vt:lpstr>
      <vt:lpstr>Blessings for Observing the Sabbath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 The Sabbath Day</dc:title>
  <dc:creator>usuario</dc:creator>
  <cp:lastModifiedBy>usuario</cp:lastModifiedBy>
  <cp:revision>2</cp:revision>
  <dcterms:created xsi:type="dcterms:W3CDTF">2016-05-06T02:55:26Z</dcterms:created>
  <dcterms:modified xsi:type="dcterms:W3CDTF">2016-05-06T03:11:35Z</dcterms:modified>
</cp:coreProperties>
</file>