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31DC2D3-6D1B-4D72-AC21-7FABC520C1C7}" type="datetimeFigureOut">
              <a:rPr lang="es-VE" smtClean="0"/>
              <a:t>05/05/2016</a:t>
            </a:fld>
            <a:endParaRPr lang="es-VE"/>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VE"/>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7558304-89E7-4275-BF7F-F779C18BC05D}"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1DC2D3-6D1B-4D72-AC21-7FABC520C1C7}" type="datetimeFigureOut">
              <a:rPr lang="es-VE" smtClean="0"/>
              <a:t>05/05/2016</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31DC2D3-6D1B-4D72-AC21-7FABC520C1C7}" type="datetimeFigureOut">
              <a:rPr lang="es-VE" smtClean="0"/>
              <a:t>05/05/2016</a:t>
            </a:fld>
            <a:endParaRPr lang="es-VE"/>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VE"/>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7558304-89E7-4275-BF7F-F779C18BC05D}"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31DC2D3-6D1B-4D72-AC21-7FABC520C1C7}" type="datetimeFigureOut">
              <a:rPr lang="es-VE" smtClean="0"/>
              <a:t>05/05/2016</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31DC2D3-6D1B-4D72-AC21-7FABC520C1C7}" type="datetimeFigureOut">
              <a:rPr lang="es-VE" smtClean="0"/>
              <a:t>05/05/2016</a:t>
            </a:fld>
            <a:endParaRPr lang="es-VE"/>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VE"/>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37558304-89E7-4275-BF7F-F779C18BC05D}"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31DC2D3-6D1B-4D72-AC21-7FABC520C1C7}" type="datetimeFigureOut">
              <a:rPr lang="es-VE" smtClean="0"/>
              <a:t>05/05/2016</a:t>
            </a:fld>
            <a:endParaRPr lang="es-VE"/>
          </a:p>
        </p:txBody>
      </p:sp>
      <p:sp>
        <p:nvSpPr>
          <p:cNvPr id="6" name="5 Marcador de pie de página"/>
          <p:cNvSpPr>
            <a:spLocks noGrp="1"/>
          </p:cNvSpPr>
          <p:nvPr>
            <p:ph type="ftr" sz="quarter" idx="11"/>
          </p:nvPr>
        </p:nvSpPr>
        <p:spPr/>
        <p:txBody>
          <a:bodyPr/>
          <a:lstStyle>
            <a:extLst/>
          </a:lstStyle>
          <a:p>
            <a:endParaRPr lang="es-VE"/>
          </a:p>
        </p:txBody>
      </p:sp>
      <p:sp>
        <p:nvSpPr>
          <p:cNvPr id="7" name="6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31DC2D3-6D1B-4D72-AC21-7FABC520C1C7}" type="datetimeFigureOut">
              <a:rPr lang="es-VE" smtClean="0"/>
              <a:t>05/05/2016</a:t>
            </a:fld>
            <a:endParaRPr lang="es-VE"/>
          </a:p>
        </p:txBody>
      </p:sp>
      <p:sp>
        <p:nvSpPr>
          <p:cNvPr id="8" name="7 Marcador de pie de página"/>
          <p:cNvSpPr>
            <a:spLocks noGrp="1"/>
          </p:cNvSpPr>
          <p:nvPr>
            <p:ph type="ftr" sz="quarter" idx="11"/>
          </p:nvPr>
        </p:nvSpPr>
        <p:spPr/>
        <p:txBody>
          <a:bodyPr/>
          <a:lstStyle>
            <a:extLst/>
          </a:lstStyle>
          <a:p>
            <a:endParaRPr lang="es-VE"/>
          </a:p>
        </p:txBody>
      </p:sp>
      <p:sp>
        <p:nvSpPr>
          <p:cNvPr id="9" name="8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31DC2D3-6D1B-4D72-AC21-7FABC520C1C7}" type="datetimeFigureOut">
              <a:rPr lang="es-VE" smtClean="0"/>
              <a:t>05/05/2016</a:t>
            </a:fld>
            <a:endParaRPr lang="es-VE"/>
          </a:p>
        </p:txBody>
      </p:sp>
      <p:sp>
        <p:nvSpPr>
          <p:cNvPr id="4" name="3 Marcador de pie de página"/>
          <p:cNvSpPr>
            <a:spLocks noGrp="1"/>
          </p:cNvSpPr>
          <p:nvPr>
            <p:ph type="ftr" sz="quarter" idx="11"/>
          </p:nvPr>
        </p:nvSpPr>
        <p:spPr/>
        <p:txBody>
          <a:bodyPr/>
          <a:lstStyle>
            <a:extLst/>
          </a:lstStyle>
          <a:p>
            <a:endParaRPr lang="es-VE"/>
          </a:p>
        </p:txBody>
      </p:sp>
      <p:sp>
        <p:nvSpPr>
          <p:cNvPr id="5" name="4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31DC2D3-6D1B-4D72-AC21-7FABC520C1C7}" type="datetimeFigureOut">
              <a:rPr lang="es-VE" smtClean="0"/>
              <a:t>05/05/2016</a:t>
            </a:fld>
            <a:endParaRPr lang="es-VE"/>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VE"/>
          </a:p>
        </p:txBody>
      </p:sp>
      <p:sp>
        <p:nvSpPr>
          <p:cNvPr id="4" name="3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31DC2D3-6D1B-4D72-AC21-7FABC520C1C7}" type="datetimeFigureOut">
              <a:rPr lang="es-VE" smtClean="0"/>
              <a:t>05/05/2016</a:t>
            </a:fld>
            <a:endParaRPr lang="es-VE"/>
          </a:p>
        </p:txBody>
      </p:sp>
      <p:sp>
        <p:nvSpPr>
          <p:cNvPr id="6" name="5 Marcador de pie de página"/>
          <p:cNvSpPr>
            <a:spLocks noGrp="1"/>
          </p:cNvSpPr>
          <p:nvPr>
            <p:ph type="ftr" sz="quarter" idx="11"/>
          </p:nvPr>
        </p:nvSpPr>
        <p:spPr/>
        <p:txBody>
          <a:bodyPr/>
          <a:lstStyle>
            <a:extLst/>
          </a:lstStyle>
          <a:p>
            <a:endParaRPr lang="es-VE"/>
          </a:p>
        </p:txBody>
      </p:sp>
      <p:sp>
        <p:nvSpPr>
          <p:cNvPr id="7" name="6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31DC2D3-6D1B-4D72-AC21-7FABC520C1C7}" type="datetimeFigureOut">
              <a:rPr lang="es-VE" smtClean="0"/>
              <a:t>05/05/2016</a:t>
            </a:fld>
            <a:endParaRPr lang="es-VE"/>
          </a:p>
        </p:txBody>
      </p:sp>
      <p:sp>
        <p:nvSpPr>
          <p:cNvPr id="6" name="5 Marcador de pie de página"/>
          <p:cNvSpPr>
            <a:spLocks noGrp="1"/>
          </p:cNvSpPr>
          <p:nvPr>
            <p:ph type="ftr" sz="quarter" idx="11"/>
          </p:nvPr>
        </p:nvSpPr>
        <p:spPr/>
        <p:txBody>
          <a:bodyPr/>
          <a:lstStyle>
            <a:extLst/>
          </a:lstStyle>
          <a:p>
            <a:endParaRPr lang="es-VE"/>
          </a:p>
        </p:txBody>
      </p:sp>
      <p:sp>
        <p:nvSpPr>
          <p:cNvPr id="7" name="6 Marcador de número de diapositiva"/>
          <p:cNvSpPr>
            <a:spLocks noGrp="1"/>
          </p:cNvSpPr>
          <p:nvPr>
            <p:ph type="sldNum" sz="quarter" idx="12"/>
          </p:nvPr>
        </p:nvSpPr>
        <p:spPr/>
        <p:txBody>
          <a:bodyPr/>
          <a:lstStyle>
            <a:extLst/>
          </a:lstStyle>
          <a:p>
            <a:fld id="{37558304-89E7-4275-BF7F-F779C18BC05D}" type="slidenum">
              <a:rPr lang="es-VE" smtClean="0"/>
              <a:t>‹Nº›</a:t>
            </a:fld>
            <a:endParaRPr lang="es-VE"/>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31DC2D3-6D1B-4D72-AC21-7FABC520C1C7}" type="datetimeFigureOut">
              <a:rPr lang="es-VE" smtClean="0"/>
              <a:t>05/05/2016</a:t>
            </a:fld>
            <a:endParaRPr lang="es-VE"/>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VE"/>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558304-89E7-4275-BF7F-F779C18BC05D}"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ds.org/topics/holy-ghost?lang=e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44008" y="2492896"/>
            <a:ext cx="3972276" cy="2564856"/>
          </a:xfrm>
        </p:spPr>
        <p:txBody>
          <a:bodyPr/>
          <a:lstStyle/>
          <a:p>
            <a:r>
              <a:rPr lang="en-US" b="0" dirty="0"/>
              <a:t>Chapter 21: The Gift of the Holy Ghost</a:t>
            </a:r>
            <a:br>
              <a:rPr lang="en-US" b="0"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908720"/>
            <a:ext cx="4230192" cy="5634477"/>
          </a:xfrm>
          <a:prstGeom prst="rect">
            <a:avLst/>
          </a:prstGeom>
        </p:spPr>
      </p:pic>
    </p:spTree>
    <p:extLst>
      <p:ext uri="{BB962C8B-B14F-4D97-AF65-F5344CB8AC3E}">
        <p14:creationId xmlns:p14="http://schemas.microsoft.com/office/powerpoint/2010/main" val="1824088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332656"/>
            <a:ext cx="7239000" cy="1143000"/>
          </a:xfrm>
        </p:spPr>
        <p:txBody>
          <a:bodyPr>
            <a:normAutofit fontScale="90000"/>
          </a:bodyPr>
          <a:lstStyle/>
          <a:p>
            <a:r>
              <a:rPr lang="en-US" b="0" dirty="0"/>
              <a:t>One of God’s Greatest Gifts</a:t>
            </a:r>
            <a:br>
              <a:rPr lang="en-US" b="0" dirty="0"/>
            </a:br>
            <a:endParaRPr lang="es-VE"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953344"/>
            <a:ext cx="5688632" cy="5904656"/>
          </a:xfrm>
        </p:spPr>
      </p:pic>
    </p:spTree>
    <p:extLst>
      <p:ext uri="{BB962C8B-B14F-4D97-AF65-F5344CB8AC3E}">
        <p14:creationId xmlns:p14="http://schemas.microsoft.com/office/powerpoint/2010/main" val="393789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b="0" dirty="0" err="1"/>
              <a:t>The</a:t>
            </a:r>
            <a:r>
              <a:rPr lang="es-VE" b="0" dirty="0"/>
              <a:t> </a:t>
            </a:r>
            <a:r>
              <a:rPr lang="es-VE" b="0" dirty="0" err="1">
                <a:hlinkClick r:id="rId2"/>
              </a:rPr>
              <a:t>Holy</a:t>
            </a:r>
            <a:r>
              <a:rPr lang="es-VE" b="0" dirty="0">
                <a:hlinkClick r:id="rId2"/>
              </a:rPr>
              <a:t> </a:t>
            </a:r>
            <a:r>
              <a:rPr lang="es-VE" b="0" dirty="0" err="1">
                <a:hlinkClick r:id="rId2"/>
              </a:rPr>
              <a:t>Ghost</a:t>
            </a:r>
            <a:r>
              <a:rPr lang="es-VE" b="0" dirty="0"/>
              <a:t/>
            </a:r>
            <a:br>
              <a:rPr lang="es-VE" b="0" dirty="0"/>
            </a:br>
            <a:endParaRPr lang="es-VE" dirty="0"/>
          </a:p>
        </p:txBody>
      </p:sp>
      <p:sp>
        <p:nvSpPr>
          <p:cNvPr id="3" name="2 Marcador de contenido"/>
          <p:cNvSpPr>
            <a:spLocks noGrp="1"/>
          </p:cNvSpPr>
          <p:nvPr>
            <p:ph idx="1"/>
          </p:nvPr>
        </p:nvSpPr>
        <p:spPr/>
        <p:txBody>
          <a:bodyPr>
            <a:normAutofit/>
          </a:bodyPr>
          <a:lstStyle/>
          <a:p>
            <a:pPr fontAlgn="base"/>
            <a:r>
              <a:rPr lang="en-US" dirty="0"/>
              <a:t> </a:t>
            </a:r>
            <a:r>
              <a:rPr lang="en-US" dirty="0" smtClean="0"/>
              <a:t>The </a:t>
            </a:r>
            <a:r>
              <a:rPr lang="en-US" dirty="0"/>
              <a:t>Holy Ghost is a member of the Godhead. He is “a personage of Spirit” (D&amp;C 130:22). He does not have a body of flesh and bones. His influence can be everywhere at once. His mission is to bear witness of the Father and the Son and of all truth. Furthermore, the Holy Ghost purifies, or sanctifies, us to prepare us to dwell in the presence of God. The Holy Ghost purifies our hearts so we no longer have the desire to do evil.</a:t>
            </a:r>
          </a:p>
          <a:p>
            <a:pPr marL="0" indent="0">
              <a:buNone/>
            </a:pPr>
            <a:endParaRPr lang="es-VE" dirty="0"/>
          </a:p>
        </p:txBody>
      </p:sp>
    </p:spTree>
    <p:extLst>
      <p:ext uri="{BB962C8B-B14F-4D97-AF65-F5344CB8AC3E}">
        <p14:creationId xmlns:p14="http://schemas.microsoft.com/office/powerpoint/2010/main" val="108716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980728"/>
            <a:ext cx="6462184" cy="4846638"/>
          </a:xfrm>
        </p:spPr>
      </p:pic>
    </p:spTree>
    <p:extLst>
      <p:ext uri="{BB962C8B-B14F-4D97-AF65-F5344CB8AC3E}">
        <p14:creationId xmlns:p14="http://schemas.microsoft.com/office/powerpoint/2010/main" val="343728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base"/>
            <a:r>
              <a:rPr lang="en-US" b="0" dirty="0"/>
              <a:t>The Gift of the Holy Ghost</a:t>
            </a:r>
          </a:p>
        </p:txBody>
      </p:sp>
      <p:sp>
        <p:nvSpPr>
          <p:cNvPr id="3" name="2 Marcador de contenido"/>
          <p:cNvSpPr>
            <a:spLocks noGrp="1"/>
          </p:cNvSpPr>
          <p:nvPr>
            <p:ph idx="1"/>
          </p:nvPr>
        </p:nvSpPr>
        <p:spPr/>
        <p:txBody>
          <a:bodyPr/>
          <a:lstStyle/>
          <a:p>
            <a:pPr algn="just"/>
            <a:r>
              <a:rPr lang="en-US" dirty="0"/>
              <a:t>Joseph Smith said we believe in the gift of the Holy Ghost being enjoyed now as much as it was enjoyed in the days of the first Apostles. We believe in this gift in all its </a:t>
            </a:r>
            <a:r>
              <a:rPr lang="en-US" dirty="0" err="1"/>
              <a:t>fulness</a:t>
            </a:r>
            <a:r>
              <a:rPr lang="en-US" dirty="0"/>
              <a:t>, power, greatness, and glory. (See </a:t>
            </a:r>
            <a:r>
              <a:rPr lang="en-US" i="1" dirty="0"/>
              <a:t>Teachings of Presidents of the Church: Joseph Smith</a:t>
            </a:r>
            <a:r>
              <a:rPr lang="en-US" dirty="0"/>
              <a:t> [2007], 97–98.)</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4509120"/>
            <a:ext cx="3029845" cy="2016224"/>
          </a:xfrm>
          <a:prstGeom prst="rect">
            <a:avLst/>
          </a:prstGeom>
        </p:spPr>
      </p:pic>
    </p:spTree>
    <p:extLst>
      <p:ext uri="{BB962C8B-B14F-4D97-AF65-F5344CB8AC3E}">
        <p14:creationId xmlns:p14="http://schemas.microsoft.com/office/powerpoint/2010/main" val="370868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395536" y="404664"/>
            <a:ext cx="7239000" cy="4846320"/>
          </a:xfrm>
        </p:spPr>
        <p:txBody>
          <a:bodyPr/>
          <a:lstStyle/>
          <a:p>
            <a:r>
              <a:rPr lang="en-US" dirty="0"/>
              <a:t>A person may be temporarily guided by the Holy Ghost without receiving the gift of the Holy Ghost (see D&amp;C 130:23). However, this guidance will not be continuous unless the person is baptized and receives the laying on of hands for the gift of the Holy Ghost. </a:t>
            </a:r>
            <a:endParaRPr lang="es-VE"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3068960"/>
            <a:ext cx="4932040" cy="3291684"/>
          </a:xfrm>
          <a:prstGeom prst="rect">
            <a:avLst/>
          </a:prstGeom>
        </p:spPr>
      </p:pic>
    </p:spTree>
    <p:extLst>
      <p:ext uri="{BB962C8B-B14F-4D97-AF65-F5344CB8AC3E}">
        <p14:creationId xmlns:p14="http://schemas.microsoft.com/office/powerpoint/2010/main" val="414606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84784"/>
            <a:ext cx="7239000" cy="4846320"/>
          </a:xfrm>
        </p:spPr>
        <p:txBody>
          <a:bodyPr/>
          <a:lstStyle/>
          <a:p>
            <a:pPr algn="just"/>
            <a:r>
              <a:rPr lang="en-US" dirty="0"/>
              <a:t>Today people who are not members of the Church learn by the power of the Holy Ghost that the Book of Mormon is true (see </a:t>
            </a:r>
            <a:r>
              <a:rPr lang="en-US" dirty="0" err="1"/>
              <a:t>Moroni</a:t>
            </a:r>
            <a:r>
              <a:rPr lang="en-US" dirty="0"/>
              <a:t> 10:4–5). But that initial testimony leaves them if they do not receive the gift of the Holy Ghost. They do not receive the continuing assurance that can come to those who have the gift of the Holy Ghost.</a:t>
            </a:r>
            <a:endParaRPr lang="es-VE" dirty="0"/>
          </a:p>
        </p:txBody>
      </p:sp>
    </p:spTree>
    <p:extLst>
      <p:ext uri="{BB962C8B-B14F-4D97-AF65-F5344CB8AC3E}">
        <p14:creationId xmlns:p14="http://schemas.microsoft.com/office/powerpoint/2010/main" val="157994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5760640" cy="1143000"/>
          </a:xfrm>
        </p:spPr>
        <p:txBody>
          <a:bodyPr>
            <a:normAutofit fontScale="90000"/>
          </a:bodyPr>
          <a:lstStyle/>
          <a:p>
            <a:r>
              <a:rPr lang="en-US" b="0" dirty="0"/>
              <a:t>Receiving the Gift of the Holy Ghost</a:t>
            </a:r>
            <a:br>
              <a:rPr lang="en-US" b="0" dirty="0"/>
            </a:br>
            <a:endParaRPr lang="es-VE" dirty="0"/>
          </a:p>
        </p:txBody>
      </p:sp>
      <p:sp>
        <p:nvSpPr>
          <p:cNvPr id="3" name="2 Marcador de contenido"/>
          <p:cNvSpPr>
            <a:spLocks noGrp="1"/>
          </p:cNvSpPr>
          <p:nvPr>
            <p:ph idx="1"/>
          </p:nvPr>
        </p:nvSpPr>
        <p:spPr>
          <a:xfrm>
            <a:off x="395536" y="2852936"/>
            <a:ext cx="5698976" cy="4846320"/>
          </a:xfrm>
        </p:spPr>
        <p:txBody>
          <a:bodyPr/>
          <a:lstStyle/>
          <a:p>
            <a:pPr algn="just"/>
            <a:r>
              <a:rPr lang="en-US" dirty="0"/>
              <a:t>What must we do to receive the constant companionship of the Holy Ghost?</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16832"/>
            <a:ext cx="2955301" cy="6874832"/>
          </a:xfrm>
          <a:prstGeom prst="rect">
            <a:avLst/>
          </a:prstGeom>
        </p:spPr>
      </p:pic>
    </p:spTree>
    <p:extLst>
      <p:ext uri="{BB962C8B-B14F-4D97-AF65-F5344CB8AC3E}">
        <p14:creationId xmlns:p14="http://schemas.microsoft.com/office/powerpoint/2010/main" val="98088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7239000" cy="4846320"/>
          </a:xfrm>
        </p:spPr>
        <p:txBody>
          <a:bodyPr/>
          <a:lstStyle/>
          <a:p>
            <a:pPr algn="just"/>
            <a:r>
              <a:rPr lang="en-US" dirty="0"/>
              <a:t>After people are baptized, they are confirmed members of the Church and given the gift of the Holy Ghost by the laying on of hands. The Lord said, “Whoso having faith you shall confirm in my church, by the laying on of the hands, and I will bestow the gift of the Holy Ghost upon them” (D&amp;C 33:15).</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284984"/>
            <a:ext cx="4627984" cy="2952328"/>
          </a:xfrm>
          <a:prstGeom prst="rect">
            <a:avLst/>
          </a:prstGeom>
        </p:spPr>
      </p:pic>
    </p:spTree>
    <p:extLst>
      <p:ext uri="{BB962C8B-B14F-4D97-AF65-F5344CB8AC3E}">
        <p14:creationId xmlns:p14="http://schemas.microsoft.com/office/powerpoint/2010/main" val="2904931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413500">
            <a:off x="6452740" y="417901"/>
            <a:ext cx="2476500" cy="1847850"/>
          </a:xfrm>
          <a:prstGeom prst="rect">
            <a:avLst/>
          </a:prstGeom>
        </p:spPr>
      </p:pic>
      <p:sp>
        <p:nvSpPr>
          <p:cNvPr id="3" name="2 Marcador de contenido"/>
          <p:cNvSpPr>
            <a:spLocks noGrp="1"/>
          </p:cNvSpPr>
          <p:nvPr>
            <p:ph idx="1"/>
          </p:nvPr>
        </p:nvSpPr>
        <p:spPr>
          <a:xfrm>
            <a:off x="457200" y="1609416"/>
            <a:ext cx="7643192" cy="4846320"/>
          </a:xfrm>
        </p:spPr>
        <p:txBody>
          <a:bodyPr>
            <a:normAutofit fontScale="92500"/>
          </a:bodyPr>
          <a:lstStyle/>
          <a:p>
            <a:pPr algn="just"/>
            <a:r>
              <a:rPr lang="en-US" dirty="0"/>
              <a:t>The Holy Ghost usually communicates with us quietly. His influence is often referred to as a “still small voice” (see 1 Kings 19:9–12; </a:t>
            </a:r>
            <a:r>
              <a:rPr lang="en-US" dirty="0" err="1"/>
              <a:t>Helaman</a:t>
            </a:r>
            <a:r>
              <a:rPr lang="en-US" dirty="0"/>
              <a:t> 5:30; D&amp;C 85:6). President Boyd K. Packer explained: “The Holy Ghost speaks with a voice that you </a:t>
            </a:r>
            <a:r>
              <a:rPr lang="en-US" i="1" dirty="0"/>
              <a:t>feel</a:t>
            </a:r>
            <a:r>
              <a:rPr lang="en-US" dirty="0"/>
              <a:t> more than you </a:t>
            </a:r>
            <a:r>
              <a:rPr lang="en-US" i="1" dirty="0"/>
              <a:t>hear.</a:t>
            </a:r>
            <a:r>
              <a:rPr lang="en-US" dirty="0"/>
              <a:t> … While we speak of ‘listening’ to the whisperings of the Spirit, most often one describes a spiritual prompting by saying, ‘I had a feeling …’” He continued: “This voice of the Spirit speaks gently, prompting you what to do or what to say, or it may caution or warn you” (in Conference Report, Oct. 1994, 77; or </a:t>
            </a:r>
            <a:r>
              <a:rPr lang="en-US" i="1" dirty="0"/>
              <a:t>Ensign,</a:t>
            </a:r>
            <a:r>
              <a:rPr lang="en-US" dirty="0"/>
              <a:t> Nov. 1994, 60).</a:t>
            </a:r>
            <a:endParaRPr lang="es-VE" dirty="0"/>
          </a:p>
        </p:txBody>
      </p:sp>
      <p:sp>
        <p:nvSpPr>
          <p:cNvPr id="2" name="1 Título"/>
          <p:cNvSpPr>
            <a:spLocks noGrp="1"/>
          </p:cNvSpPr>
          <p:nvPr>
            <p:ph type="title"/>
          </p:nvPr>
        </p:nvSpPr>
        <p:spPr>
          <a:xfrm>
            <a:off x="539552" y="1340767"/>
            <a:ext cx="5328592" cy="720081"/>
          </a:xfrm>
        </p:spPr>
        <p:txBody>
          <a:bodyPr>
            <a:normAutofit fontScale="90000"/>
          </a:bodyPr>
          <a:lstStyle/>
          <a:p>
            <a:r>
              <a:rPr lang="en-US" b="0" dirty="0"/>
              <a:t>Recognizing the Influence of the Holy Ghost</a:t>
            </a:r>
            <a:br>
              <a:rPr lang="en-US" b="0" dirty="0"/>
            </a:br>
            <a:endParaRPr lang="es-VE" dirty="0"/>
          </a:p>
        </p:txBody>
      </p:sp>
    </p:spTree>
    <p:extLst>
      <p:ext uri="{BB962C8B-B14F-4D97-AF65-F5344CB8AC3E}">
        <p14:creationId xmlns:p14="http://schemas.microsoft.com/office/powerpoint/2010/main" val="1140842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TotalTime>
  <Words>181</Words>
  <Application>Microsoft Office PowerPoint</Application>
  <PresentationFormat>Presentación en pantalla (4:3)</PresentationFormat>
  <Paragraphs>13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Opulento</vt:lpstr>
      <vt:lpstr>Chapter 21: The Gift of the Holy Ghost </vt:lpstr>
      <vt:lpstr>The Holy Ghost </vt:lpstr>
      <vt:lpstr>Presentación de PowerPoint</vt:lpstr>
      <vt:lpstr>The Gift of the Holy Ghost</vt:lpstr>
      <vt:lpstr>Presentación de PowerPoint</vt:lpstr>
      <vt:lpstr>Presentación de PowerPoint</vt:lpstr>
      <vt:lpstr>Receiving the Gift of the Holy Ghost </vt:lpstr>
      <vt:lpstr>Presentación de PowerPoint</vt:lpstr>
      <vt:lpstr>Recognizing the Influence of the Holy Ghost </vt:lpstr>
      <vt:lpstr>One of God’s Greatest Gifts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The Gift of the Holy Ghost</dc:title>
  <dc:creator>usuario</dc:creator>
  <cp:lastModifiedBy>usuario</cp:lastModifiedBy>
  <cp:revision>2</cp:revision>
  <dcterms:created xsi:type="dcterms:W3CDTF">2016-05-06T01:47:00Z</dcterms:created>
  <dcterms:modified xsi:type="dcterms:W3CDTF">2016-05-06T02:03:35Z</dcterms:modified>
</cp:coreProperties>
</file>