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A9985B4-76E8-4014-9F1F-DF65191DA204}" type="datetimeFigureOut">
              <a:rPr lang="es-VE" smtClean="0"/>
              <a:t>3/5/2016</a:t>
            </a:fld>
            <a:endParaRPr lang="es-VE"/>
          </a:p>
        </p:txBody>
      </p:sp>
      <p:sp>
        <p:nvSpPr>
          <p:cNvPr id="8" name="Slide Number Placeholder 7"/>
          <p:cNvSpPr>
            <a:spLocks noGrp="1"/>
          </p:cNvSpPr>
          <p:nvPr>
            <p:ph type="sldNum" sz="quarter" idx="11"/>
          </p:nvPr>
        </p:nvSpPr>
        <p:spPr/>
        <p:txBody>
          <a:bodyPr/>
          <a:lstStyle/>
          <a:p>
            <a:fld id="{96F284C9-9D76-4283-8017-2D38D2385389}" type="slidenum">
              <a:rPr lang="es-VE" smtClean="0"/>
              <a:t>‹Nº›</a:t>
            </a:fld>
            <a:endParaRPr lang="es-VE"/>
          </a:p>
        </p:txBody>
      </p:sp>
      <p:sp>
        <p:nvSpPr>
          <p:cNvPr id="9" name="Footer Placeholder 8"/>
          <p:cNvSpPr>
            <a:spLocks noGrp="1"/>
          </p:cNvSpPr>
          <p:nvPr>
            <p:ph type="ftr" sz="quarter" idx="12"/>
          </p:nvPr>
        </p:nvSpPr>
        <p:spPr/>
        <p:txBody>
          <a:bodyPr/>
          <a:lstStyle/>
          <a:p>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9985B4-76E8-4014-9F1F-DF65191DA204}" type="datetimeFigureOut">
              <a:rPr lang="es-VE" smtClean="0"/>
              <a:t>3/5/2016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9985B4-76E8-4014-9F1F-DF65191DA204}" type="datetimeFigureOut">
              <a:rPr lang="es-VE" smtClean="0"/>
              <a:t>3/5/2016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9985B4-76E8-4014-9F1F-DF65191DA204}" type="datetimeFigureOut">
              <a:rPr lang="es-VE" smtClean="0"/>
              <a:t>3/5/2016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9985B4-76E8-4014-9F1F-DF65191DA204}" type="datetimeFigureOut">
              <a:rPr lang="es-VE" smtClean="0"/>
              <a:t>3/5/2016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9985B4-76E8-4014-9F1F-DF65191DA204}" type="datetimeFigureOut">
              <a:rPr lang="es-VE" smtClean="0"/>
              <a:t>3/5/2016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6F284C9-9D76-4283-8017-2D38D2385389}" type="slidenum">
              <a:rPr lang="es-VE" smtClean="0"/>
              <a:t>‹Nº›</a:t>
            </a:fld>
            <a:endParaRPr lang="es-VE"/>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A9985B4-76E8-4014-9F1F-DF65191DA204}" type="datetimeFigureOut">
              <a:rPr lang="es-VE" smtClean="0"/>
              <a:t>3/5/2016</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96F284C9-9D76-4283-8017-2D38D2385389}" type="slidenum">
              <a:rPr lang="es-VE" smtClean="0"/>
              <a:t>‹Nº›</a:t>
            </a:fld>
            <a:endParaRPr lang="es-VE"/>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9985B4-76E8-4014-9F1F-DF65191DA204}" type="datetimeFigureOut">
              <a:rPr lang="es-VE" smtClean="0"/>
              <a:t>3/5/2016</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985B4-76E8-4014-9F1F-DF65191DA204}" type="datetimeFigureOut">
              <a:rPr lang="es-VE" smtClean="0"/>
              <a:t>3/5/2016</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9985B4-76E8-4014-9F1F-DF65191DA204}" type="datetimeFigureOut">
              <a:rPr lang="es-VE" smtClean="0"/>
              <a:t>3/5/2016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9985B4-76E8-4014-9F1F-DF65191DA204}" type="datetimeFigureOut">
              <a:rPr lang="es-VE" smtClean="0"/>
              <a:t>3/5/2016</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96F284C9-9D76-4283-8017-2D38D2385389}"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A9985B4-76E8-4014-9F1F-DF65191DA204}" type="datetimeFigureOut">
              <a:rPr lang="es-VE" smtClean="0"/>
              <a:t>3/5/2016</a:t>
            </a:fld>
            <a:endParaRPr lang="es-VE"/>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6F284C9-9D76-4283-8017-2D38D2385389}" type="slidenum">
              <a:rPr lang="es-VE" smtClean="0"/>
              <a:t>‹Nº›</a:t>
            </a:fld>
            <a:endParaRPr lang="es-VE"/>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scriptures/pgp/moses/5.1-3?lang=eng#0" TargetMode="External"/><Relationship Id="rId2" Type="http://schemas.openxmlformats.org/officeDocument/2006/relationships/hyperlink" Target="https://www.lds.org/topics/holy-ghost?lang=eng"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lds.org/scriptures/pgp/abr/3.24-25?lang=eng#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lds.org/scriptures/pgp/moses/5.4-9?lang=eng#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ds.org/scriptures/dc-testament/dc/20.28?lang=eng#27" TargetMode="External"/><Relationship Id="rId2" Type="http://schemas.openxmlformats.org/officeDocument/2006/relationships/hyperlink" Target="https://www.lds.org/scriptures/nt/1-jn/5.7?lang=eng#6" TargetMode="External"/><Relationship Id="rId1" Type="http://schemas.openxmlformats.org/officeDocument/2006/relationships/slideLayout" Target="../slideLayouts/slideLayout2.xml"/><Relationship Id="rId5" Type="http://schemas.openxmlformats.org/officeDocument/2006/relationships/hyperlink" Target="http://www.mormon.org/beliefs/jesus-christ" TargetMode="External"/><Relationship Id="rId4" Type="http://schemas.openxmlformats.org/officeDocument/2006/relationships/hyperlink" Target="https://www.lds.org/scriptures/dc-testament/dc/130.22?lang=eng#21"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ds.org/scriptures/dc-testament/dc/20.27?lang=eng#26" TargetMode="External"/><Relationship Id="rId2" Type="http://schemas.openxmlformats.org/officeDocument/2006/relationships/hyperlink" Target="https://www.lds.org/scriptures/bofm/3-ne/28.11?lang=eng#10" TargetMode="Externa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hyperlink" Target="https://www.lds.org/scriptures/bofm/moro/10.5?lang=eng#4" TargetMode="External"/><Relationship Id="rId4" Type="http://schemas.openxmlformats.org/officeDocument/2006/relationships/hyperlink" Target="https://www.lds.org/scriptures/nt/rom/8.16-17?lang=eng#15"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lds.org/scriptures/nt/john/17.3?lang=eng#2" TargetMode="External"/><Relationship Id="rId2" Type="http://schemas.openxmlformats.org/officeDocument/2006/relationships/hyperlink" Target="https://www.lds.org/scriptures/nt/1-cor/12.3?lang=eng#2"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4262975"/>
            <a:ext cx="7315200" cy="2595025"/>
          </a:xfrm>
        </p:spPr>
        <p:txBody>
          <a:bodyPr/>
          <a:lstStyle/>
          <a:p>
            <a:r>
              <a:rPr lang="en-US" dirty="0"/>
              <a:t>Chapter 7: The Holy Ghost</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692695"/>
            <a:ext cx="4694634" cy="3502919"/>
          </a:xfrm>
          <a:prstGeom prst="rect">
            <a:avLst/>
          </a:prstGeom>
        </p:spPr>
      </p:pic>
    </p:spTree>
    <p:extLst>
      <p:ext uri="{BB962C8B-B14F-4D97-AF65-F5344CB8AC3E}">
        <p14:creationId xmlns:p14="http://schemas.microsoft.com/office/powerpoint/2010/main" val="1669993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1556792"/>
            <a:ext cx="7315200" cy="3539527"/>
          </a:xfrm>
        </p:spPr>
        <p:txBody>
          <a:bodyPr>
            <a:noAutofit/>
          </a:bodyPr>
          <a:lstStyle/>
          <a:p>
            <a:pPr algn="just"/>
            <a:r>
              <a:rPr lang="en-US" sz="2400" b="1" i="1" dirty="0"/>
              <a:t>“When a man has the manifestation from the Holy Ghost, it leaves an indelible impression on his soul, one that is not easily erased. It is Spirit speaking to spirit, and it comes with convincing force. A manifestation of an angel, or even of the Son of God himself, would impress the eye and mind, and eventually become dimmed, but the impressions of the Holy Ghost sink deeper into the soul and are more difficult to erase” (Answers to Gospel Questions, comp. Joseph Fielding Smith Jr., 5 vols. [1957–66], 2:151).</a:t>
            </a:r>
            <a:endParaRPr lang="es-VE" sz="2400" b="1" i="1" dirty="0"/>
          </a:p>
        </p:txBody>
      </p:sp>
    </p:spTree>
    <p:extLst>
      <p:ext uri="{BB962C8B-B14F-4D97-AF65-F5344CB8AC3E}">
        <p14:creationId xmlns:p14="http://schemas.microsoft.com/office/powerpoint/2010/main" val="1039353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591"/>
            <a:ext cx="9144000" cy="6863591"/>
          </a:xfrm>
        </p:spPr>
      </p:pic>
    </p:spTree>
    <p:extLst>
      <p:ext uri="{BB962C8B-B14F-4D97-AF65-F5344CB8AC3E}">
        <p14:creationId xmlns:p14="http://schemas.microsoft.com/office/powerpoint/2010/main" val="1600809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The </a:t>
            </a:r>
            <a:r>
              <a:rPr lang="en-US" dirty="0">
                <a:hlinkClick r:id="rId2"/>
              </a:rPr>
              <a:t>Holy Ghost</a:t>
            </a:r>
            <a:r>
              <a:rPr lang="en-US" dirty="0"/>
              <a:t> Came to Adam and Eve</a:t>
            </a:r>
            <a:br>
              <a:rPr lang="en-US" dirty="0"/>
            </a:br>
            <a:endParaRPr lang="es-VE" dirty="0"/>
          </a:p>
        </p:txBody>
      </p:sp>
      <p:sp>
        <p:nvSpPr>
          <p:cNvPr id="3" name="2 Marcador de contenido"/>
          <p:cNvSpPr>
            <a:spLocks noGrp="1"/>
          </p:cNvSpPr>
          <p:nvPr>
            <p:ph idx="1"/>
          </p:nvPr>
        </p:nvSpPr>
        <p:spPr/>
        <p:txBody>
          <a:bodyPr/>
          <a:lstStyle/>
          <a:p>
            <a:pPr algn="just"/>
            <a:r>
              <a:rPr lang="en-US" dirty="0"/>
              <a:t>After Adam and Eve left the Garden of Eden, they began to till the earth and work at other tasks for their living. They had many children, and their sons and daughters also married and had children (see </a:t>
            </a:r>
            <a:r>
              <a:rPr lang="en-US" dirty="0">
                <a:hlinkClick r:id="rId3"/>
              </a:rPr>
              <a:t>Moses 5:1–3</a:t>
            </a:r>
            <a:r>
              <a:rPr lang="en-US" dirty="0"/>
              <a:t>).</a:t>
            </a:r>
            <a:endParaRPr lang="es-VE"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3808" y="4226432"/>
            <a:ext cx="3086472" cy="2375137"/>
          </a:xfrm>
          <a:prstGeom prst="rect">
            <a:avLst/>
          </a:prstGeom>
        </p:spPr>
      </p:pic>
    </p:spTree>
    <p:extLst>
      <p:ext uri="{BB962C8B-B14F-4D97-AF65-F5344CB8AC3E}">
        <p14:creationId xmlns:p14="http://schemas.microsoft.com/office/powerpoint/2010/main" val="1418184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548680"/>
            <a:ext cx="7315200" cy="3539527"/>
          </a:xfrm>
        </p:spPr>
        <p:txBody>
          <a:bodyPr/>
          <a:lstStyle/>
          <a:p>
            <a:pPr algn="just"/>
            <a:r>
              <a:rPr lang="en-US" dirty="0"/>
              <a:t>Thus, spirit children of our Heavenly Father began leaving His presence to come to the earth as they had been promised (see </a:t>
            </a:r>
            <a:r>
              <a:rPr lang="en-US" dirty="0">
                <a:hlinkClick r:id="rId2"/>
              </a:rPr>
              <a:t>Abraham 3:24–25</a:t>
            </a:r>
            <a:r>
              <a:rPr lang="en-US" dirty="0"/>
              <a:t>). As they came to earth, the memory of their heavenly home was taken from them. But our Father did not shut them away from His influence. He sent the Holy Ghost to comfort and help and guide all of His spirit children.</a:t>
            </a:r>
            <a:endParaRPr lang="es-VE"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2" y="2852935"/>
            <a:ext cx="5039729" cy="3799483"/>
          </a:xfrm>
          <a:prstGeom prst="rect">
            <a:avLst/>
          </a:prstGeom>
        </p:spPr>
      </p:pic>
    </p:spTree>
    <p:extLst>
      <p:ext uri="{BB962C8B-B14F-4D97-AF65-F5344CB8AC3E}">
        <p14:creationId xmlns:p14="http://schemas.microsoft.com/office/powerpoint/2010/main" val="1471346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332656"/>
            <a:ext cx="7315200" cy="3539527"/>
          </a:xfrm>
        </p:spPr>
        <p:txBody>
          <a:bodyPr/>
          <a:lstStyle/>
          <a:p>
            <a:r>
              <a:rPr lang="en-US" dirty="0"/>
              <a:t>Adam and Eve called upon Heavenly Father in prayer. He spoke to them and gave them commandments, which they obeyed. An angel of the Lord came and taught Adam and Eve the plan of salvation. The Lord sent the Holy Ghost to testify of the Father and of the Son and to teach Adam and Eve the gospel. (See </a:t>
            </a:r>
            <a:r>
              <a:rPr lang="en-US" dirty="0">
                <a:hlinkClick r:id="rId2"/>
              </a:rPr>
              <a:t>Moses 5:4–9</a:t>
            </a:r>
            <a:r>
              <a:rPr lang="en-US" dirty="0"/>
              <a:t>.)</a:t>
            </a:r>
            <a:endParaRPr lang="es-VE"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2509489"/>
            <a:ext cx="5805487" cy="4348511"/>
          </a:xfrm>
          <a:prstGeom prst="rect">
            <a:avLst/>
          </a:prstGeom>
        </p:spPr>
      </p:pic>
    </p:spTree>
    <p:extLst>
      <p:ext uri="{BB962C8B-B14F-4D97-AF65-F5344CB8AC3E}">
        <p14:creationId xmlns:p14="http://schemas.microsoft.com/office/powerpoint/2010/main" val="3952867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Attributes of the Holy Ghost</a:t>
            </a:r>
            <a:br>
              <a:rPr lang="en-US" dirty="0"/>
            </a:br>
            <a:endParaRPr lang="es-VE" dirty="0"/>
          </a:p>
        </p:txBody>
      </p:sp>
      <p:sp>
        <p:nvSpPr>
          <p:cNvPr id="3" name="2 Marcador de contenido"/>
          <p:cNvSpPr>
            <a:spLocks noGrp="1"/>
          </p:cNvSpPr>
          <p:nvPr>
            <p:ph idx="1"/>
          </p:nvPr>
        </p:nvSpPr>
        <p:spPr/>
        <p:txBody>
          <a:bodyPr/>
          <a:lstStyle/>
          <a:p>
            <a:r>
              <a:rPr lang="en-US" dirty="0"/>
              <a:t>How does the Holy Ghost differ from the Father and the Son? Why is that difference important to us?</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789040"/>
            <a:ext cx="4916016" cy="2536790"/>
          </a:xfrm>
          <a:prstGeom prst="rect">
            <a:avLst/>
          </a:prstGeom>
        </p:spPr>
      </p:pic>
    </p:spTree>
    <p:extLst>
      <p:ext uri="{BB962C8B-B14F-4D97-AF65-F5344CB8AC3E}">
        <p14:creationId xmlns:p14="http://schemas.microsoft.com/office/powerpoint/2010/main" val="507567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96752"/>
            <a:ext cx="7315200" cy="3539527"/>
          </a:xfrm>
        </p:spPr>
        <p:txBody>
          <a:bodyPr/>
          <a:lstStyle/>
          <a:p>
            <a:pPr algn="just"/>
            <a:r>
              <a:rPr lang="en-US" dirty="0"/>
              <a:t>The Holy Ghost is a member of the Godhead (see </a:t>
            </a:r>
            <a:r>
              <a:rPr lang="en-US" dirty="0">
                <a:hlinkClick r:id="rId2"/>
              </a:rPr>
              <a:t>1 John 5:7</a:t>
            </a:r>
            <a:r>
              <a:rPr lang="en-US" dirty="0"/>
              <a:t>; </a:t>
            </a:r>
            <a:r>
              <a:rPr lang="en-US" dirty="0">
                <a:hlinkClick r:id="rId3"/>
              </a:rPr>
              <a:t>D&amp;C 20:28</a:t>
            </a:r>
            <a:r>
              <a:rPr lang="en-US" dirty="0"/>
              <a:t>). He is a “personage of Spirit” (</a:t>
            </a:r>
            <a:r>
              <a:rPr lang="en-US" dirty="0">
                <a:hlinkClick r:id="rId4"/>
              </a:rPr>
              <a:t>D&amp;C 130:22</a:t>
            </a:r>
            <a:r>
              <a:rPr lang="en-US" dirty="0"/>
              <a:t>). He can be in only one place at a time, but His influence can be everywhere at the same time</a:t>
            </a:r>
            <a:r>
              <a:rPr lang="en-US" dirty="0" smtClean="0"/>
              <a:t>.</a:t>
            </a:r>
          </a:p>
          <a:p>
            <a:pPr algn="just"/>
            <a:r>
              <a:rPr lang="en-US" dirty="0"/>
              <a:t>Heavenly Father, </a:t>
            </a:r>
            <a:r>
              <a:rPr lang="en-US" dirty="0">
                <a:hlinkClick r:id="rId5"/>
              </a:rPr>
              <a:t>Jesus Christ</a:t>
            </a:r>
            <a:r>
              <a:rPr lang="en-US" dirty="0"/>
              <a:t>, and the Holy Ghost are called the Godhead. They are unified in purpose. Each has an important assignment in the plan of salvation. Our Heavenly Father is our Father and ruler. Jesus Christ is our Savior. The Holy Ghost is the revealer and testifier of all truth.</a:t>
            </a:r>
            <a:endParaRPr lang="es-VE" dirty="0"/>
          </a:p>
        </p:txBody>
      </p:sp>
    </p:spTree>
    <p:extLst>
      <p:ext uri="{BB962C8B-B14F-4D97-AF65-F5344CB8AC3E}">
        <p14:creationId xmlns:p14="http://schemas.microsoft.com/office/powerpoint/2010/main" val="214986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56" y="0"/>
            <a:ext cx="9144000" cy="6890543"/>
          </a:xfrm>
        </p:spPr>
      </p:pic>
      <p:sp>
        <p:nvSpPr>
          <p:cNvPr id="2" name="1 Título"/>
          <p:cNvSpPr>
            <a:spLocks noGrp="1"/>
          </p:cNvSpPr>
          <p:nvPr>
            <p:ph type="title"/>
          </p:nvPr>
        </p:nvSpPr>
        <p:spPr>
          <a:xfrm>
            <a:off x="899592" y="-243408"/>
            <a:ext cx="7315200" cy="1154097"/>
          </a:xfrm>
        </p:spPr>
        <p:txBody>
          <a:bodyPr/>
          <a:lstStyle/>
          <a:p>
            <a:pPr fontAlgn="base"/>
            <a:r>
              <a:rPr lang="en-US" dirty="0"/>
              <a:t>The Mission of the Holy Ghost</a:t>
            </a:r>
          </a:p>
        </p:txBody>
      </p:sp>
    </p:spTree>
    <p:extLst>
      <p:ext uri="{BB962C8B-B14F-4D97-AF65-F5344CB8AC3E}">
        <p14:creationId xmlns:p14="http://schemas.microsoft.com/office/powerpoint/2010/main" val="36797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692696"/>
            <a:ext cx="7315200" cy="3539527"/>
          </a:xfrm>
        </p:spPr>
        <p:txBody>
          <a:bodyPr/>
          <a:lstStyle/>
          <a:p>
            <a:pPr algn="just"/>
            <a:r>
              <a:rPr lang="en-US" dirty="0"/>
              <a:t>The Holy Ghost will witness to us that Jesus is our Savior and Redeemer (see </a:t>
            </a:r>
            <a:r>
              <a:rPr lang="en-US" dirty="0">
                <a:hlinkClick r:id="rId2"/>
              </a:rPr>
              <a:t>3 Nephi 28:11</a:t>
            </a:r>
            <a:r>
              <a:rPr lang="en-US" dirty="0"/>
              <a:t>; </a:t>
            </a:r>
            <a:r>
              <a:rPr lang="en-US" dirty="0">
                <a:hlinkClick r:id="rId3"/>
              </a:rPr>
              <a:t>D&amp;C 20:27</a:t>
            </a:r>
            <a:r>
              <a:rPr lang="en-US" dirty="0"/>
              <a:t>). He will reveal to us that our Heavenly Father is the Father of our spirits. He will help us understand that we can become exalted like our Heavenly Father. (See </a:t>
            </a:r>
            <a:r>
              <a:rPr lang="en-US" dirty="0">
                <a:hlinkClick r:id="rId4"/>
              </a:rPr>
              <a:t>Romans 8:16–17</a:t>
            </a:r>
            <a:r>
              <a:rPr lang="en-US" dirty="0"/>
              <a:t>.) The prophets of the Lord have promised, “By the power of the Holy Ghost ye may know the truth of all things” (</a:t>
            </a:r>
            <a:r>
              <a:rPr lang="en-US" dirty="0" err="1">
                <a:hlinkClick r:id="rId5"/>
              </a:rPr>
              <a:t>Moroni</a:t>
            </a:r>
            <a:r>
              <a:rPr lang="en-US" dirty="0">
                <a:hlinkClick r:id="rId5"/>
              </a:rPr>
              <a:t> 10:5</a:t>
            </a:r>
            <a:r>
              <a:rPr lang="en-US" dirty="0"/>
              <a:t>).</a:t>
            </a:r>
            <a:endParaRPr lang="es-VE" dirty="0"/>
          </a:p>
        </p:txBody>
      </p:sp>
      <p:pic>
        <p:nvPicPr>
          <p:cNvPr id="4" name="3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91680" y="3198203"/>
            <a:ext cx="5499695" cy="3659797"/>
          </a:xfrm>
          <a:prstGeom prst="rect">
            <a:avLst/>
          </a:prstGeom>
        </p:spPr>
      </p:pic>
    </p:spTree>
    <p:extLst>
      <p:ext uri="{BB962C8B-B14F-4D97-AF65-F5344CB8AC3E}">
        <p14:creationId xmlns:p14="http://schemas.microsoft.com/office/powerpoint/2010/main" val="408790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19602" y="4077072"/>
            <a:ext cx="7315200" cy="3539527"/>
          </a:xfrm>
        </p:spPr>
        <p:txBody>
          <a:bodyPr/>
          <a:lstStyle/>
          <a:p>
            <a:pPr algn="just"/>
            <a:r>
              <a:rPr lang="en-US" dirty="0"/>
              <a:t>Without the Holy Ghost, we could not know that Jesus is the Christ. The Apostle Paul wrote, “No man can say that Jesus is the Lord, but by the Holy Ghost” (</a:t>
            </a:r>
            <a:r>
              <a:rPr lang="en-US" dirty="0">
                <a:hlinkClick r:id="rId2"/>
              </a:rPr>
              <a:t>1 Corinthians 12:3</a:t>
            </a:r>
            <a:r>
              <a:rPr lang="en-US" dirty="0"/>
              <a:t>). The Savior Himself said, “And this is life eternal, that they might know thee the only true God, and Jesus Christ, whom thou hast sent” (</a:t>
            </a:r>
            <a:r>
              <a:rPr lang="en-US" dirty="0">
                <a:hlinkClick r:id="rId3"/>
              </a:rPr>
              <a:t>John 17:3</a:t>
            </a:r>
            <a:r>
              <a:rPr lang="en-US" dirty="0"/>
              <a:t>). It is by the power of the Holy Ghost that we are led to understand and live the gospel of Jesus Christ.</a:t>
            </a:r>
            <a:endParaRPr lang="es-VE" dirty="0"/>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4102" y="5620"/>
            <a:ext cx="3886200" cy="3571875"/>
          </a:xfrm>
          <a:prstGeom prst="rect">
            <a:avLst/>
          </a:prstGeom>
        </p:spPr>
      </p:pic>
    </p:spTree>
    <p:extLst>
      <p:ext uri="{BB962C8B-B14F-4D97-AF65-F5344CB8AC3E}">
        <p14:creationId xmlns:p14="http://schemas.microsoft.com/office/powerpoint/2010/main" val="27746061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2784</TotalTime>
  <Words>330</Words>
  <Application>Microsoft Office PowerPoint</Application>
  <PresentationFormat>Presentación en pantalla (4:3)</PresentationFormat>
  <Paragraphs>13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Perspectiva</vt:lpstr>
      <vt:lpstr>Chapter 7: The Holy Ghost </vt:lpstr>
      <vt:lpstr>The Holy Ghost Came to Adam and Eve </vt:lpstr>
      <vt:lpstr>Presentación de PowerPoint</vt:lpstr>
      <vt:lpstr>Presentación de PowerPoint</vt:lpstr>
      <vt:lpstr>Attributes of the Holy Ghost </vt:lpstr>
      <vt:lpstr>Presentación de PowerPoint</vt:lpstr>
      <vt:lpstr>The Mission of the Holy Ghost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The Holy Ghost</dc:title>
  <dc:creator>usuario</dc:creator>
  <cp:lastModifiedBy>Bradshaw Law Group</cp:lastModifiedBy>
  <cp:revision>3</cp:revision>
  <dcterms:created xsi:type="dcterms:W3CDTF">2016-05-01T20:16:41Z</dcterms:created>
  <dcterms:modified xsi:type="dcterms:W3CDTF">2016-05-05T22:33:36Z</dcterms:modified>
</cp:coreProperties>
</file>