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E1D9A9C-8A8A-4092-9036-58FD24756A9D}" type="datetimeFigureOut">
              <a:rPr lang="es-VE" smtClean="0"/>
              <a:t>26/04/2016</a:t>
            </a:fld>
            <a:endParaRPr lang="es-VE"/>
          </a:p>
        </p:txBody>
      </p:sp>
      <p:sp>
        <p:nvSpPr>
          <p:cNvPr id="19" name="18 Marcador de pie de página"/>
          <p:cNvSpPr>
            <a:spLocks noGrp="1"/>
          </p:cNvSpPr>
          <p:nvPr>
            <p:ph type="ftr" sz="quarter" idx="11"/>
          </p:nvPr>
        </p:nvSpPr>
        <p:spPr/>
        <p:txBody>
          <a:bodyPr/>
          <a:lstStyle/>
          <a:p>
            <a:endParaRPr lang="es-VE"/>
          </a:p>
        </p:txBody>
      </p:sp>
      <p:sp>
        <p:nvSpPr>
          <p:cNvPr id="27" name="26 Marcador de número de diapositiva"/>
          <p:cNvSpPr>
            <a:spLocks noGrp="1"/>
          </p:cNvSpPr>
          <p:nvPr>
            <p:ph type="sldNum" sz="quarter" idx="12"/>
          </p:nvPr>
        </p:nvSpPr>
        <p:spPr/>
        <p:txBody>
          <a:bodyPr/>
          <a:lstStyle/>
          <a:p>
            <a:fld id="{A1C0DAFF-9DCE-46DE-8F78-7DD7FC4CD48D}"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E1D9A9C-8A8A-4092-9036-58FD24756A9D}" type="datetimeFigureOut">
              <a:rPr lang="es-VE" smtClean="0"/>
              <a:t>26/04/2016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A1C0DAFF-9DCE-46DE-8F78-7DD7FC4CD48D}"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E1D9A9C-8A8A-4092-9036-58FD24756A9D}" type="datetimeFigureOut">
              <a:rPr lang="es-VE" smtClean="0"/>
              <a:t>26/04/2016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A1C0DAFF-9DCE-46DE-8F78-7DD7FC4CD48D}"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E1D9A9C-8A8A-4092-9036-58FD24756A9D}" type="datetimeFigureOut">
              <a:rPr lang="es-VE" smtClean="0"/>
              <a:t>26/04/2016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A1C0DAFF-9DCE-46DE-8F78-7DD7FC4CD48D}"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E1D9A9C-8A8A-4092-9036-58FD24756A9D}" type="datetimeFigureOut">
              <a:rPr lang="es-VE" smtClean="0"/>
              <a:t>26/04/2016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A1C0DAFF-9DCE-46DE-8F78-7DD7FC4CD48D}"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E1D9A9C-8A8A-4092-9036-58FD24756A9D}" type="datetimeFigureOut">
              <a:rPr lang="es-VE" smtClean="0"/>
              <a:t>26/04/2016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A1C0DAFF-9DCE-46DE-8F78-7DD7FC4CD48D}"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E1D9A9C-8A8A-4092-9036-58FD24756A9D}" type="datetimeFigureOut">
              <a:rPr lang="es-VE" smtClean="0"/>
              <a:t>26/04/2016</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A1C0DAFF-9DCE-46DE-8F78-7DD7FC4CD48D}"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CE1D9A9C-8A8A-4092-9036-58FD24756A9D}" type="datetimeFigureOut">
              <a:rPr lang="es-VE" smtClean="0"/>
              <a:t>26/04/2016</a:t>
            </a:fld>
            <a:endParaRPr lang="es-VE"/>
          </a:p>
        </p:txBody>
      </p:sp>
      <p:sp>
        <p:nvSpPr>
          <p:cNvPr id="8" name="7 Marcador de número de diapositiva"/>
          <p:cNvSpPr>
            <a:spLocks noGrp="1"/>
          </p:cNvSpPr>
          <p:nvPr>
            <p:ph type="sldNum" sz="quarter" idx="11"/>
          </p:nvPr>
        </p:nvSpPr>
        <p:spPr/>
        <p:txBody>
          <a:bodyPr/>
          <a:lstStyle/>
          <a:p>
            <a:fld id="{A1C0DAFF-9DCE-46DE-8F78-7DD7FC4CD48D}" type="slidenum">
              <a:rPr lang="es-VE" smtClean="0"/>
              <a:t>‹Nº›</a:t>
            </a:fld>
            <a:endParaRPr lang="es-VE"/>
          </a:p>
        </p:txBody>
      </p:sp>
      <p:sp>
        <p:nvSpPr>
          <p:cNvPr id="9" name="8 Marcador de pie de página"/>
          <p:cNvSpPr>
            <a:spLocks noGrp="1"/>
          </p:cNvSpPr>
          <p:nvPr>
            <p:ph type="ftr" sz="quarter" idx="12"/>
          </p:nvPr>
        </p:nvSpPr>
        <p:spPr/>
        <p:txBody>
          <a:bodyPr/>
          <a:lstStyle/>
          <a:p>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E1D9A9C-8A8A-4092-9036-58FD24756A9D}" type="datetimeFigureOut">
              <a:rPr lang="es-VE" smtClean="0"/>
              <a:t>26/04/2016</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A1C0DAFF-9DCE-46DE-8F78-7DD7FC4CD48D}"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E1D9A9C-8A8A-4092-9036-58FD24756A9D}" type="datetimeFigureOut">
              <a:rPr lang="es-VE" smtClean="0"/>
              <a:t>26/04/2016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a:xfrm>
            <a:off x="8156448" y="6422064"/>
            <a:ext cx="762000" cy="365125"/>
          </a:xfrm>
        </p:spPr>
        <p:txBody>
          <a:bodyPr/>
          <a:lstStyle/>
          <a:p>
            <a:fld id="{A1C0DAFF-9DCE-46DE-8F78-7DD7FC4CD48D}"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CE1D9A9C-8A8A-4092-9036-58FD24756A9D}" type="datetimeFigureOut">
              <a:rPr lang="es-VE" smtClean="0"/>
              <a:t>26/04/2016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A1C0DAFF-9DCE-46DE-8F78-7DD7FC4CD48D}"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E1D9A9C-8A8A-4092-9036-58FD24756A9D}" type="datetimeFigureOut">
              <a:rPr lang="es-VE" smtClean="0"/>
              <a:t>26/04/2016</a:t>
            </a:fld>
            <a:endParaRPr lang="es-VE"/>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VE"/>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1C0DAFF-9DCE-46DE-8F78-7DD7FC4CD48D}" type="slidenum">
              <a:rPr lang="es-VE" smtClean="0"/>
              <a:t>‹Nº›</a:t>
            </a:fld>
            <a:endParaRPr lang="es-V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52520" cy="6858000"/>
          </a:xfrm>
          <a:prstGeom prst="rect">
            <a:avLst/>
          </a:prstGeom>
        </p:spPr>
      </p:pic>
      <p:sp>
        <p:nvSpPr>
          <p:cNvPr id="2" name="1 Título"/>
          <p:cNvSpPr>
            <a:spLocks noGrp="1"/>
          </p:cNvSpPr>
          <p:nvPr>
            <p:ph type="ctrTitle"/>
          </p:nvPr>
        </p:nvSpPr>
        <p:spPr>
          <a:xfrm>
            <a:off x="1619672" y="476672"/>
            <a:ext cx="6480048" cy="2301240"/>
          </a:xfrm>
        </p:spPr>
        <p:txBody>
          <a:bodyPr/>
          <a:lstStyle/>
          <a:p>
            <a:r>
              <a:rPr lang="es-VE" b="0" dirty="0">
                <a:solidFill>
                  <a:schemeClr val="accent1">
                    <a:lumMod val="50000"/>
                  </a:schemeClr>
                </a:solidFill>
                <a:effectLst/>
              </a:rPr>
              <a:t>Chapter 5: The Creation</a:t>
            </a:r>
            <a:r>
              <a:rPr lang="es-VE" b="0" dirty="0">
                <a:effectLst/>
              </a:rPr>
              <a:t/>
            </a:r>
            <a:br>
              <a:rPr lang="es-VE" b="0" dirty="0">
                <a:effectLst/>
              </a:rPr>
            </a:br>
            <a:endParaRPr lang="es-VE" dirty="0"/>
          </a:p>
        </p:txBody>
      </p:sp>
    </p:spTree>
    <p:extLst>
      <p:ext uri="{BB962C8B-B14F-4D97-AF65-F5344CB8AC3E}">
        <p14:creationId xmlns:p14="http://schemas.microsoft.com/office/powerpoint/2010/main" val="1499493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VE" dirty="0" err="1"/>
              <a:t>God’s</a:t>
            </a:r>
            <a:r>
              <a:rPr lang="es-VE" dirty="0"/>
              <a:t> Plan </a:t>
            </a:r>
            <a:r>
              <a:rPr lang="es-VE" dirty="0" err="1"/>
              <a:t>for</a:t>
            </a:r>
            <a:r>
              <a:rPr lang="es-VE" dirty="0"/>
              <a:t> </a:t>
            </a:r>
            <a:r>
              <a:rPr lang="es-VE" dirty="0" err="1"/>
              <a:t>Us</a:t>
            </a:r>
            <a:r>
              <a:rPr lang="es-VE" dirty="0"/>
              <a:t/>
            </a:r>
            <a:br>
              <a:rPr lang="es-VE" dirty="0"/>
            </a:br>
            <a:endParaRPr lang="es-VE" dirty="0"/>
          </a:p>
        </p:txBody>
      </p:sp>
      <p:sp>
        <p:nvSpPr>
          <p:cNvPr id="3" name="2 Marcador de contenido"/>
          <p:cNvSpPr>
            <a:spLocks noGrp="1"/>
          </p:cNvSpPr>
          <p:nvPr>
            <p:ph idx="1"/>
          </p:nvPr>
        </p:nvSpPr>
        <p:spPr/>
        <p:txBody>
          <a:bodyPr>
            <a:normAutofit fontScale="92500" lnSpcReduction="10000"/>
          </a:bodyPr>
          <a:lstStyle/>
          <a:p>
            <a:pPr algn="just"/>
            <a:r>
              <a:rPr lang="en-US" dirty="0"/>
              <a:t>When we lived as spirit children with our heavenly parents, our Heavenly Father told us about His plan for us to become more like Him. We shouted for joy when we heard His plan (see Job 38:7). We were eager for new experiences. In order for these things to happen, we needed to leave our Father’s presence and receive mortal bodies. We needed another place to live where we could prepare to become like Him. Our new home was called earth.</a:t>
            </a:r>
            <a:endParaRPr lang="es-VE" dirty="0"/>
          </a:p>
        </p:txBody>
      </p:sp>
    </p:spTree>
    <p:extLst>
      <p:ext uri="{BB962C8B-B14F-4D97-AF65-F5344CB8AC3E}">
        <p14:creationId xmlns:p14="http://schemas.microsoft.com/office/powerpoint/2010/main" val="558591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2" name="1 Título"/>
          <p:cNvSpPr>
            <a:spLocks noGrp="1"/>
          </p:cNvSpPr>
          <p:nvPr>
            <p:ph type="title"/>
          </p:nvPr>
        </p:nvSpPr>
        <p:spPr/>
        <p:txBody>
          <a:bodyPr>
            <a:normAutofit fontScale="90000"/>
          </a:bodyPr>
          <a:lstStyle/>
          <a:p>
            <a:r>
              <a:rPr lang="es-VE" dirty="0" err="1"/>
              <a:t>Jesus</a:t>
            </a:r>
            <a:r>
              <a:rPr lang="es-VE" dirty="0"/>
              <a:t> </a:t>
            </a:r>
            <a:r>
              <a:rPr lang="es-VE" dirty="0" err="1"/>
              <a:t>Created</a:t>
            </a:r>
            <a:r>
              <a:rPr lang="es-VE" dirty="0"/>
              <a:t> </a:t>
            </a:r>
            <a:r>
              <a:rPr lang="es-VE" dirty="0" err="1"/>
              <a:t>the</a:t>
            </a:r>
            <a:r>
              <a:rPr lang="es-VE" dirty="0"/>
              <a:t> </a:t>
            </a:r>
            <a:r>
              <a:rPr lang="es-VE" dirty="0" err="1"/>
              <a:t>Earth</a:t>
            </a:r>
            <a:r>
              <a:rPr lang="es-VE" dirty="0"/>
              <a:t/>
            </a:r>
            <a:br>
              <a:rPr lang="es-VE" dirty="0"/>
            </a:br>
            <a:endParaRPr lang="es-VE" dirty="0"/>
          </a:p>
        </p:txBody>
      </p:sp>
    </p:spTree>
    <p:extLst>
      <p:ext uri="{BB962C8B-B14F-4D97-AF65-F5344CB8AC3E}">
        <p14:creationId xmlns:p14="http://schemas.microsoft.com/office/powerpoint/2010/main" val="2549167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algn="just"/>
            <a:r>
              <a:rPr lang="en-US" dirty="0"/>
              <a:t>Jesus Christ created this world and everything in it. He also created many other worlds. He did so through the power of the priesthood, under the direction of our Heavenly Father. God the Father said, “Worlds without number have I created; … and by the Son I created them, which is mine Only Begotten” (Moses 1:33). We have other testimonies of this truth. Joseph Smith and Sidney </a:t>
            </a:r>
            <a:r>
              <a:rPr lang="en-US" dirty="0" err="1"/>
              <a:t>Rigdon</a:t>
            </a:r>
            <a:r>
              <a:rPr lang="en-US" dirty="0"/>
              <a:t> saw Jesus Christ in a vision. They testified “that by him, and through him, and of him, the worlds are and were created, and the inhabitants thereof are begotten sons and daughters unto God”</a:t>
            </a:r>
            <a:endParaRPr lang="es-VE" dirty="0"/>
          </a:p>
        </p:txBody>
      </p:sp>
    </p:spTree>
    <p:extLst>
      <p:ext uri="{BB962C8B-B14F-4D97-AF65-F5344CB8AC3E}">
        <p14:creationId xmlns:p14="http://schemas.microsoft.com/office/powerpoint/2010/main" val="1420297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565" y="0"/>
            <a:ext cx="9092435" cy="6858000"/>
          </a:xfrm>
        </p:spPr>
      </p:pic>
      <p:sp>
        <p:nvSpPr>
          <p:cNvPr id="2" name="1 Título"/>
          <p:cNvSpPr>
            <a:spLocks noGrp="1"/>
          </p:cNvSpPr>
          <p:nvPr>
            <p:ph type="title"/>
          </p:nvPr>
        </p:nvSpPr>
        <p:spPr>
          <a:xfrm>
            <a:off x="899592" y="5695429"/>
            <a:ext cx="7467600" cy="1143000"/>
          </a:xfrm>
        </p:spPr>
        <p:txBody>
          <a:bodyPr>
            <a:normAutofit fontScale="90000"/>
          </a:bodyPr>
          <a:lstStyle/>
          <a:p>
            <a:r>
              <a:rPr lang="es-VE" b="1" dirty="0" err="1">
                <a:latin typeface="Arial Black" pitchFamily="34" charset="0"/>
              </a:rPr>
              <a:t>Carrying</a:t>
            </a:r>
            <a:r>
              <a:rPr lang="es-VE" b="1" dirty="0">
                <a:latin typeface="Arial Black" pitchFamily="34" charset="0"/>
              </a:rPr>
              <a:t> Out </a:t>
            </a:r>
            <a:r>
              <a:rPr lang="es-VE" b="1" dirty="0" err="1">
                <a:latin typeface="Arial Black" pitchFamily="34" charset="0"/>
              </a:rPr>
              <a:t>the</a:t>
            </a:r>
            <a:r>
              <a:rPr lang="es-VE" b="1" dirty="0">
                <a:latin typeface="Arial Black" pitchFamily="34" charset="0"/>
              </a:rPr>
              <a:t> </a:t>
            </a:r>
            <a:r>
              <a:rPr lang="es-VE" b="1" dirty="0" err="1">
                <a:latin typeface="Arial Black" pitchFamily="34" charset="0"/>
              </a:rPr>
              <a:t>Creation</a:t>
            </a:r>
            <a:r>
              <a:rPr lang="es-VE" dirty="0"/>
              <a:t/>
            </a:r>
            <a:br>
              <a:rPr lang="es-VE" dirty="0"/>
            </a:br>
            <a:endParaRPr lang="es-VE" dirty="0"/>
          </a:p>
        </p:txBody>
      </p:sp>
    </p:spTree>
    <p:extLst>
      <p:ext uri="{BB962C8B-B14F-4D97-AF65-F5344CB8AC3E}">
        <p14:creationId xmlns:p14="http://schemas.microsoft.com/office/powerpoint/2010/main" val="1013172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98" y="11692"/>
            <a:ext cx="9172398" cy="6846308"/>
          </a:xfrm>
          <a:prstGeom prst="rect">
            <a:avLst/>
          </a:prstGeom>
        </p:spPr>
      </p:pic>
      <p:sp>
        <p:nvSpPr>
          <p:cNvPr id="3" name="2 Marcador de contenido"/>
          <p:cNvSpPr>
            <a:spLocks noGrp="1"/>
          </p:cNvSpPr>
          <p:nvPr>
            <p:ph idx="1"/>
          </p:nvPr>
        </p:nvSpPr>
        <p:spPr>
          <a:xfrm>
            <a:off x="683568" y="1844824"/>
            <a:ext cx="7467600" cy="4525963"/>
          </a:xfrm>
        </p:spPr>
        <p:txBody>
          <a:bodyPr>
            <a:normAutofit fontScale="85000" lnSpcReduction="20000"/>
          </a:bodyPr>
          <a:lstStyle/>
          <a:p>
            <a:pPr algn="just"/>
            <a:r>
              <a:rPr lang="en-US" dirty="0"/>
              <a:t>Under the direction of the Father, Christ formed and organized the earth. He divided light from darkness to make day and night. He formed the sun, moon, and stars. He divided the waters from the dry land to make seas, rivers, and lakes. He made the earth beautiful and productive. He made grass, trees, flowers, and other plants of all kinds. These plants contained seeds from which new plants could grow. Then He created the animals—fish, cattle, insects, and birds of all kinds. These animals had the ability to reproduce their own kind.</a:t>
            </a:r>
            <a:endParaRPr lang="es-VE" dirty="0"/>
          </a:p>
        </p:txBody>
      </p:sp>
    </p:spTree>
    <p:extLst>
      <p:ext uri="{BB962C8B-B14F-4D97-AF65-F5344CB8AC3E}">
        <p14:creationId xmlns:p14="http://schemas.microsoft.com/office/powerpoint/2010/main" val="3953522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5604718" cy="6048672"/>
          </a:xfrm>
        </p:spPr>
        <p:txBody>
          <a:bodyPr>
            <a:normAutofit/>
          </a:bodyPr>
          <a:lstStyle/>
          <a:p>
            <a:pPr algn="just"/>
            <a:r>
              <a:rPr lang="en-US" dirty="0"/>
              <a:t>And so the first man, Adam, and the first woman, Eve, were formed and given bodies that resembled those of our heavenly parents. “In the image of God created he him; male and female created he them” (Genesis 1:27). When the Lord finished His creations, He was pleased and knew that His work was good, and He rested for a time.</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1918" y="-34933"/>
            <a:ext cx="3103786" cy="6594832"/>
          </a:xfrm>
          <a:prstGeom prst="rect">
            <a:avLst/>
          </a:prstGeom>
        </p:spPr>
      </p:pic>
    </p:spTree>
    <p:extLst>
      <p:ext uri="{BB962C8B-B14F-4D97-AF65-F5344CB8AC3E}">
        <p14:creationId xmlns:p14="http://schemas.microsoft.com/office/powerpoint/2010/main" val="3345166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God’s Creations Show His Love</a:t>
            </a:r>
            <a:br>
              <a:rPr lang="en-US" dirty="0"/>
            </a:br>
            <a:endParaRPr lang="es-VE" dirty="0"/>
          </a:p>
        </p:txBody>
      </p:sp>
      <p:sp>
        <p:nvSpPr>
          <p:cNvPr id="3" name="2 Marcador de contenido"/>
          <p:cNvSpPr>
            <a:spLocks noGrp="1"/>
          </p:cNvSpPr>
          <p:nvPr>
            <p:ph idx="1"/>
          </p:nvPr>
        </p:nvSpPr>
        <p:spPr>
          <a:xfrm>
            <a:off x="457200" y="1600200"/>
            <a:ext cx="6409403" cy="4525963"/>
          </a:xfrm>
        </p:spPr>
        <p:txBody>
          <a:bodyPr>
            <a:normAutofit fontScale="62500" lnSpcReduction="20000"/>
          </a:bodyPr>
          <a:lstStyle/>
          <a:p>
            <a:pPr algn="just"/>
            <a:r>
              <a:rPr lang="en-US" dirty="0"/>
              <a:t>We are now living in this beautiful world. Think of the sun, which gives us warmth and light. Think of the rain, which makes plants grow and makes the world feel clean and fresh. Think of how good it is to hear a bird singing or a friend laughing. Think of how wonderful our bodies are—how we can work and play and rest. When we consider all of these creations, we begin to understand what wise, powerful, and loving beings Jesus Christ and our Heavenly Father are. They have shown great love for us by providing for all of our needs</a:t>
            </a:r>
            <a:r>
              <a:rPr lang="en-US" dirty="0" smtClean="0"/>
              <a:t>.</a:t>
            </a:r>
          </a:p>
          <a:p>
            <a:endParaRPr lang="en-US" dirty="0" smtClean="0"/>
          </a:p>
          <a:p>
            <a:pPr algn="just"/>
            <a:r>
              <a:rPr lang="en-US" dirty="0"/>
              <a:t>Even though God’s creations are many, He knows and loves them all. He said, “All things are numbered unto me, for they are mine and I know them” (Moses 1:35).</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3195" y="1700808"/>
            <a:ext cx="2247900" cy="3371850"/>
          </a:xfrm>
          <a:prstGeom prst="rect">
            <a:avLst/>
          </a:prstGeom>
        </p:spPr>
      </p:pic>
    </p:spTree>
    <p:extLst>
      <p:ext uri="{BB962C8B-B14F-4D97-AF65-F5344CB8AC3E}">
        <p14:creationId xmlns:p14="http://schemas.microsoft.com/office/powerpoint/2010/main" val="2303177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TotalTime>
  <Words>400</Words>
  <Application>Microsoft Office PowerPoint</Application>
  <PresentationFormat>Presentación en pantalla (4:3)</PresentationFormat>
  <Paragraphs>12</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Técnico</vt:lpstr>
      <vt:lpstr>Chapter 5: The Creation </vt:lpstr>
      <vt:lpstr>God’s Plan for Us </vt:lpstr>
      <vt:lpstr>Jesus Created the Earth </vt:lpstr>
      <vt:lpstr>Presentación de PowerPoint</vt:lpstr>
      <vt:lpstr>Carrying Out the Creation </vt:lpstr>
      <vt:lpstr>Presentación de PowerPoint</vt:lpstr>
      <vt:lpstr>Presentación de PowerPoint</vt:lpstr>
      <vt:lpstr>God’s Creations Show His Love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The Creation</dc:title>
  <dc:creator>usuario</dc:creator>
  <cp:lastModifiedBy>usuario</cp:lastModifiedBy>
  <cp:revision>3</cp:revision>
  <dcterms:created xsi:type="dcterms:W3CDTF">2016-04-27T00:37:50Z</dcterms:created>
  <dcterms:modified xsi:type="dcterms:W3CDTF">2016-04-27T00:55:50Z</dcterms:modified>
</cp:coreProperties>
</file>