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204F365-6EB7-43D8-A001-D958EFD85740}" type="datetimeFigureOut">
              <a:rPr lang="es-VE" smtClean="0"/>
              <a:t>26/04/2016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58D47551-2D69-4D76-9117-C4067DFA2DBB}" type="slidenum">
              <a:rPr lang="es-VE" smtClean="0"/>
              <a:t>‹Nº›</a:t>
            </a:fld>
            <a:endParaRPr lang="es-VE"/>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204F365-6EB7-43D8-A001-D958EFD85740}" type="datetimeFigureOut">
              <a:rPr lang="es-VE" smtClean="0"/>
              <a:t>26/04/2016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58D47551-2D69-4D76-9117-C4067DFA2DBB}" type="slidenum">
              <a:rPr lang="es-VE" smtClean="0"/>
              <a:t>‹Nº›</a:t>
            </a:fld>
            <a:endParaRPr lang="es-VE"/>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204F365-6EB7-43D8-A001-D958EFD85740}" type="datetimeFigureOut">
              <a:rPr lang="es-VE" smtClean="0"/>
              <a:t>26/04/2016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58D47551-2D69-4D76-9117-C4067DFA2DBB}" type="slidenum">
              <a:rPr lang="es-VE" smtClean="0"/>
              <a:t>‹Nº›</a:t>
            </a:fld>
            <a:endParaRPr lang="es-VE"/>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204F365-6EB7-43D8-A001-D958EFD85740}" type="datetimeFigureOut">
              <a:rPr lang="es-VE" smtClean="0"/>
              <a:t>26/04/2016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58D47551-2D69-4D76-9117-C4067DFA2DBB}" type="slidenum">
              <a:rPr lang="es-VE" smtClean="0"/>
              <a:t>‹Nº›</a:t>
            </a:fld>
            <a:endParaRPr lang="es-VE"/>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204F365-6EB7-43D8-A001-D958EFD85740}" type="datetimeFigureOut">
              <a:rPr lang="es-VE" smtClean="0"/>
              <a:t>26/04/2016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58D47551-2D69-4D76-9117-C4067DFA2DBB}" type="slidenum">
              <a:rPr lang="es-VE" smtClean="0"/>
              <a:t>‹Nº›</a:t>
            </a:fld>
            <a:endParaRPr lang="es-VE"/>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204F365-6EB7-43D8-A001-D958EFD85740}" type="datetimeFigureOut">
              <a:rPr lang="es-VE" smtClean="0"/>
              <a:t>26/04/2016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58D47551-2D69-4D76-9117-C4067DFA2DBB}" type="slidenum">
              <a:rPr lang="es-VE" smtClean="0"/>
              <a:t>‹Nº›</a:t>
            </a:fld>
            <a:endParaRPr lang="es-VE"/>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s-ES" smtClean="0"/>
              <a:t>Haga clic para modificar el estilo de texto del patrón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204F365-6EB7-43D8-A001-D958EFD85740}" type="datetimeFigureOut">
              <a:rPr lang="es-VE" smtClean="0"/>
              <a:t>26/04/2016</a:t>
            </a:fld>
            <a:endParaRPr lang="es-VE"/>
          </a:p>
        </p:txBody>
      </p:sp>
      <p:sp>
        <p:nvSpPr>
          <p:cNvPr id="8" name="Footer Placeholder 7"/>
          <p:cNvSpPr>
            <a:spLocks noGrp="1"/>
          </p:cNvSpPr>
          <p:nvPr>
            <p:ph type="ftr" sz="quarter" idx="11"/>
          </p:nvPr>
        </p:nvSpPr>
        <p:spPr/>
        <p:txBody>
          <a:bodyPr/>
          <a:lstStyle/>
          <a:p>
            <a:endParaRPr lang="es-VE"/>
          </a:p>
        </p:txBody>
      </p:sp>
      <p:sp>
        <p:nvSpPr>
          <p:cNvPr id="9" name="Slide Number Placeholder 8"/>
          <p:cNvSpPr>
            <a:spLocks noGrp="1"/>
          </p:cNvSpPr>
          <p:nvPr>
            <p:ph type="sldNum" sz="quarter" idx="12"/>
          </p:nvPr>
        </p:nvSpPr>
        <p:spPr/>
        <p:txBody>
          <a:bodyPr/>
          <a:lstStyle/>
          <a:p>
            <a:fld id="{58D47551-2D69-4D76-9117-C4067DFA2DBB}" type="slidenum">
              <a:rPr lang="es-VE" smtClean="0"/>
              <a:t>‹Nº›</a:t>
            </a:fld>
            <a:endParaRPr lang="es-VE"/>
          </a:p>
        </p:txBody>
      </p:sp>
      <p:sp>
        <p:nvSpPr>
          <p:cNvPr id="10" name="Title 9"/>
          <p:cNvSpPr>
            <a:spLocks noGrp="1"/>
          </p:cNvSpPr>
          <p:nvPr>
            <p:ph type="title"/>
          </p:nvPr>
        </p:nvSpPr>
        <p:spPr/>
        <p:txBody>
          <a:body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204F365-6EB7-43D8-A001-D958EFD85740}" type="datetimeFigureOut">
              <a:rPr lang="es-VE" smtClean="0"/>
              <a:t>26/04/2016</a:t>
            </a:fld>
            <a:endParaRPr lang="es-VE"/>
          </a:p>
        </p:txBody>
      </p:sp>
      <p:sp>
        <p:nvSpPr>
          <p:cNvPr id="4" name="Footer Placeholder 3"/>
          <p:cNvSpPr>
            <a:spLocks noGrp="1"/>
          </p:cNvSpPr>
          <p:nvPr>
            <p:ph type="ftr" sz="quarter" idx="11"/>
          </p:nvPr>
        </p:nvSpPr>
        <p:spPr/>
        <p:txBody>
          <a:bodyPr/>
          <a:lstStyle/>
          <a:p>
            <a:endParaRPr lang="es-VE"/>
          </a:p>
        </p:txBody>
      </p:sp>
      <p:sp>
        <p:nvSpPr>
          <p:cNvPr id="5" name="Slide Number Placeholder 4"/>
          <p:cNvSpPr>
            <a:spLocks noGrp="1"/>
          </p:cNvSpPr>
          <p:nvPr>
            <p:ph type="sldNum" sz="quarter" idx="12"/>
          </p:nvPr>
        </p:nvSpPr>
        <p:spPr/>
        <p:txBody>
          <a:bodyPr/>
          <a:lstStyle/>
          <a:p>
            <a:fld id="{58D47551-2D69-4D76-9117-C4067DFA2DBB}" type="slidenum">
              <a:rPr lang="es-VE" smtClean="0"/>
              <a:t>‹Nº›</a:t>
            </a:fld>
            <a:endParaRPr lang="es-VE"/>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4F365-6EB7-43D8-A001-D958EFD85740}" type="datetimeFigureOut">
              <a:rPr lang="es-VE" smtClean="0"/>
              <a:t>26/04/2016</a:t>
            </a:fld>
            <a:endParaRPr lang="es-VE"/>
          </a:p>
        </p:txBody>
      </p:sp>
      <p:sp>
        <p:nvSpPr>
          <p:cNvPr id="3" name="Footer Placeholder 2"/>
          <p:cNvSpPr>
            <a:spLocks noGrp="1"/>
          </p:cNvSpPr>
          <p:nvPr>
            <p:ph type="ftr" sz="quarter" idx="11"/>
          </p:nvPr>
        </p:nvSpPr>
        <p:spPr/>
        <p:txBody>
          <a:bodyPr/>
          <a:lstStyle/>
          <a:p>
            <a:endParaRPr lang="es-VE"/>
          </a:p>
        </p:txBody>
      </p:sp>
      <p:sp>
        <p:nvSpPr>
          <p:cNvPr id="4" name="Slide Number Placeholder 3"/>
          <p:cNvSpPr>
            <a:spLocks noGrp="1"/>
          </p:cNvSpPr>
          <p:nvPr>
            <p:ph type="sldNum" sz="quarter" idx="12"/>
          </p:nvPr>
        </p:nvSpPr>
        <p:spPr/>
        <p:txBody>
          <a:bodyPr/>
          <a:lstStyle/>
          <a:p>
            <a:fld id="{58D47551-2D69-4D76-9117-C4067DFA2DBB}" type="slidenum">
              <a:rPr lang="es-VE" smtClean="0"/>
              <a:t>‹Nº›</a:t>
            </a:fld>
            <a:endParaRPr lang="es-VE"/>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204F365-6EB7-43D8-A001-D958EFD85740}" type="datetimeFigureOut">
              <a:rPr lang="es-VE" smtClean="0"/>
              <a:t>26/04/2016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58D47551-2D69-4D76-9117-C4067DFA2DBB}" type="slidenum">
              <a:rPr lang="es-VE" smtClean="0"/>
              <a:t>‹Nº›</a:t>
            </a:fld>
            <a:endParaRPr lang="es-VE"/>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204F365-6EB7-43D8-A001-D958EFD85740}" type="datetimeFigureOut">
              <a:rPr lang="es-VE" smtClean="0"/>
              <a:t>26/04/2016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58D47551-2D69-4D76-9117-C4067DFA2DBB}" type="slidenum">
              <a:rPr lang="es-VE" smtClean="0"/>
              <a:t>‹Nº›</a:t>
            </a:fld>
            <a:endParaRPr lang="es-VE"/>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204F365-6EB7-43D8-A001-D958EFD85740}" type="datetimeFigureOut">
              <a:rPr lang="es-VE" smtClean="0"/>
              <a:t>26/04/2016</a:t>
            </a:fld>
            <a:endParaRPr lang="es-VE"/>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s-VE"/>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58D47551-2D69-4D76-9117-C4067DFA2DBB}" type="slidenum">
              <a:rPr lang="es-VE" smtClean="0"/>
              <a:t>‹Nº›</a:t>
            </a:fld>
            <a:endParaRPr lang="es-V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pPr fontAlgn="base"/>
            <a:r>
              <a:rPr lang="en-US" dirty="0"/>
              <a:t>If someone asked you why it is important to have agency, what would you say?</a:t>
            </a:r>
          </a:p>
        </p:txBody>
      </p:sp>
      <p:sp>
        <p:nvSpPr>
          <p:cNvPr id="2" name="1 Título"/>
          <p:cNvSpPr>
            <a:spLocks noGrp="1"/>
          </p:cNvSpPr>
          <p:nvPr>
            <p:ph type="ctrTitle"/>
          </p:nvPr>
        </p:nvSpPr>
        <p:spPr/>
        <p:txBody>
          <a:bodyPr/>
          <a:lstStyle/>
          <a:p>
            <a:r>
              <a:rPr lang="en-US" b="0" dirty="0" smtClean="0">
                <a:effectLst/>
              </a:rPr>
              <a:t>Chapter 4: Freedom to Choose</a:t>
            </a:r>
            <a:br>
              <a:rPr lang="en-US" b="0" dirty="0" smtClean="0">
                <a:effectLst/>
              </a:rPr>
            </a:b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0"/>
            <a:ext cx="7704856" cy="2996952"/>
          </a:xfrm>
          <a:prstGeom prst="rect">
            <a:avLst/>
          </a:prstGeom>
        </p:spPr>
      </p:pic>
    </p:spTree>
    <p:extLst>
      <p:ext uri="{BB962C8B-B14F-4D97-AF65-F5344CB8AC3E}">
        <p14:creationId xmlns:p14="http://schemas.microsoft.com/office/powerpoint/2010/main" val="8545770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32522821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b="0" dirty="0">
                <a:effectLst/>
              </a:rPr>
              <a:t>Agency Is an Eternal Principle</a:t>
            </a:r>
            <a:br>
              <a:rPr lang="en-US" b="0" dirty="0">
                <a:effectLst/>
              </a:rPr>
            </a:br>
            <a:endParaRPr lang="es-VE" dirty="0"/>
          </a:p>
        </p:txBody>
      </p:sp>
      <p:sp>
        <p:nvSpPr>
          <p:cNvPr id="3" name="2 Marcador de contenido"/>
          <p:cNvSpPr>
            <a:spLocks noGrp="1"/>
          </p:cNvSpPr>
          <p:nvPr>
            <p:ph sz="quarter" idx="13"/>
          </p:nvPr>
        </p:nvSpPr>
        <p:spPr/>
        <p:txBody>
          <a:bodyPr>
            <a:normAutofit lnSpcReduction="10000"/>
          </a:bodyPr>
          <a:lstStyle/>
          <a:p>
            <a:pPr algn="just" fontAlgn="base"/>
            <a:r>
              <a:rPr lang="en-US" dirty="0"/>
              <a:t>“Thou </a:t>
            </a:r>
            <a:r>
              <a:rPr lang="en-US" dirty="0" err="1"/>
              <a:t>mayest</a:t>
            </a:r>
            <a:r>
              <a:rPr lang="en-US" dirty="0"/>
              <a:t> choose for thyself, for it is given unto thee” (Moses 3:17).</a:t>
            </a:r>
          </a:p>
          <a:p>
            <a:pPr algn="just" fontAlgn="base"/>
            <a:r>
              <a:rPr lang="en-US" dirty="0"/>
              <a:t>God has told us through His prophets that we are free to choose between good and evil. We may choose liberty and eternal life by following Jesus Christ. We are also free to choose captivity and death by following Satan. (See 2 Nephi 2:27.) The right to choose between good and evil and to act for ourselves is called agency.</a:t>
            </a:r>
          </a:p>
          <a:p>
            <a:pPr algn="just"/>
            <a:endParaRPr lang="es-VE" dirty="0"/>
          </a:p>
        </p:txBody>
      </p:sp>
    </p:spTree>
    <p:extLst>
      <p:ext uri="{BB962C8B-B14F-4D97-AF65-F5344CB8AC3E}">
        <p14:creationId xmlns:p14="http://schemas.microsoft.com/office/powerpoint/2010/main" val="1024789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a:xfrm>
            <a:off x="1079612" y="260648"/>
            <a:ext cx="6984776" cy="3474720"/>
          </a:xfrm>
        </p:spPr>
        <p:txBody>
          <a:bodyPr/>
          <a:lstStyle/>
          <a:p>
            <a:pPr algn="just"/>
            <a:r>
              <a:rPr lang="en-US" dirty="0" smtClean="0"/>
              <a:t>In </a:t>
            </a:r>
            <a:r>
              <a:rPr lang="en-US" dirty="0"/>
              <a:t>our </a:t>
            </a:r>
            <a:r>
              <a:rPr lang="en-US" dirty="0" err="1"/>
              <a:t>premortal</a:t>
            </a:r>
            <a:r>
              <a:rPr lang="en-US" dirty="0"/>
              <a:t> life we had moral agency. One purpose of earth life is to show what choices we will make (see 2 Nephi 2:15–16). If we were forced to choose the right, we would not be able to show what we would choose for ourselves. Also, we are happier doing things when we have made our own choices.</a:t>
            </a:r>
            <a:endParaRPr lang="es-VE" dirty="0"/>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36912"/>
            <a:ext cx="9144000" cy="4221088"/>
          </a:xfrm>
          <a:prstGeom prst="rect">
            <a:avLst/>
          </a:prstGeom>
        </p:spPr>
      </p:pic>
    </p:spTree>
    <p:extLst>
      <p:ext uri="{BB962C8B-B14F-4D97-AF65-F5344CB8AC3E}">
        <p14:creationId xmlns:p14="http://schemas.microsoft.com/office/powerpoint/2010/main" val="24281712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a:xfrm>
            <a:off x="1218697" y="260648"/>
            <a:ext cx="6400800" cy="3474720"/>
          </a:xfrm>
        </p:spPr>
        <p:txBody>
          <a:bodyPr/>
          <a:lstStyle/>
          <a:p>
            <a:pPr algn="just"/>
            <a:r>
              <a:rPr lang="en-US" dirty="0"/>
              <a:t>Agency was one of the principal issues to arise in the </a:t>
            </a:r>
            <a:r>
              <a:rPr lang="en-US" dirty="0" err="1"/>
              <a:t>premortal</a:t>
            </a:r>
            <a:r>
              <a:rPr lang="en-US" dirty="0"/>
              <a:t> Council in Heaven. It was one of the main causes of the conflict between the followers of Christ and the followers of Satan. Satan said, “Behold, here am I, send me, I will be thy son, and I will redeem all mankind, that one soul shall not be lost, and surely I will do it; wherefore give me </a:t>
            </a:r>
            <a:r>
              <a:rPr lang="en-US" dirty="0" err="1"/>
              <a:t>thine</a:t>
            </a:r>
            <a:r>
              <a:rPr lang="en-US" dirty="0"/>
              <a:t> honor” (Moses 4:1)</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40" y="3033784"/>
            <a:ext cx="2880320" cy="3722447"/>
          </a:xfrm>
          <a:prstGeom prst="rect">
            <a:avLst/>
          </a:prstGeom>
        </p:spPr>
      </p:pic>
    </p:spTree>
    <p:extLst>
      <p:ext uri="{BB962C8B-B14F-4D97-AF65-F5344CB8AC3E}">
        <p14:creationId xmlns:p14="http://schemas.microsoft.com/office/powerpoint/2010/main" val="1413772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b="0" dirty="0">
                <a:effectLst/>
              </a:rPr>
              <a:t>Agency Is a Necessary Part of the Plan of Salvation</a:t>
            </a:r>
            <a:br>
              <a:rPr lang="en-US" b="0" dirty="0">
                <a:effectLst/>
              </a:rPr>
            </a:br>
            <a:endParaRPr lang="es-VE" dirty="0"/>
          </a:p>
        </p:txBody>
      </p:sp>
      <p:sp>
        <p:nvSpPr>
          <p:cNvPr id="3" name="2 Marcador de contenido"/>
          <p:cNvSpPr>
            <a:spLocks noGrp="1"/>
          </p:cNvSpPr>
          <p:nvPr>
            <p:ph sz="quarter" idx="13"/>
          </p:nvPr>
        </p:nvSpPr>
        <p:spPr>
          <a:xfrm>
            <a:off x="1148096" y="0"/>
            <a:ext cx="6400800" cy="3474720"/>
          </a:xfrm>
        </p:spPr>
        <p:txBody>
          <a:bodyPr/>
          <a:lstStyle/>
          <a:p>
            <a:pPr algn="just"/>
            <a:r>
              <a:rPr lang="en-US" dirty="0"/>
              <a:t>Agency makes our life on earth a period of testing. When planning the mortal creation of His children, God said, “We will prove [test] them herewith, to see if they will do all things whatsoever the Lord their God shall command them” (Abraham 3:25)</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6221" y="2204864"/>
            <a:ext cx="4584551" cy="2045964"/>
          </a:xfrm>
          <a:prstGeom prst="rect">
            <a:avLst/>
          </a:prstGeom>
        </p:spPr>
      </p:pic>
    </p:spTree>
    <p:extLst>
      <p:ext uri="{BB962C8B-B14F-4D97-AF65-F5344CB8AC3E}">
        <p14:creationId xmlns:p14="http://schemas.microsoft.com/office/powerpoint/2010/main" val="5417820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p:txBody>
          <a:bodyPr/>
          <a:lstStyle/>
          <a:p>
            <a:pPr algn="just"/>
            <a:r>
              <a:rPr lang="en-US" dirty="0"/>
              <a:t>We began to make choices as spirit children in our Heavenly Father’s presence. Our choices there made us worthy to come to earth. Our Heavenly Father wants us to grow in faith, power, knowledge, wisdom, and all other good things. If we keep His commandments and make right choices, we will learn and understand. We will become like Him. (See D&amp;C 93:28.)</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7824" y="3883952"/>
            <a:ext cx="2943770" cy="2943770"/>
          </a:xfrm>
          <a:prstGeom prst="rect">
            <a:avLst/>
          </a:prstGeom>
        </p:spPr>
      </p:pic>
    </p:spTree>
    <p:extLst>
      <p:ext uri="{BB962C8B-B14F-4D97-AF65-F5344CB8AC3E}">
        <p14:creationId xmlns:p14="http://schemas.microsoft.com/office/powerpoint/2010/main" val="3264964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b="0" dirty="0">
                <a:effectLst/>
              </a:rPr>
              <a:t>Agency Requires That There Be a Choice</a:t>
            </a:r>
            <a:br>
              <a:rPr lang="en-US" b="0" dirty="0">
                <a:effectLst/>
              </a:rPr>
            </a:br>
            <a:endParaRPr lang="es-VE" dirty="0"/>
          </a:p>
        </p:txBody>
      </p:sp>
      <p:sp>
        <p:nvSpPr>
          <p:cNvPr id="3" name="2 Marcador de contenido"/>
          <p:cNvSpPr>
            <a:spLocks noGrp="1"/>
          </p:cNvSpPr>
          <p:nvPr>
            <p:ph sz="quarter" idx="13"/>
          </p:nvPr>
        </p:nvSpPr>
        <p:spPr/>
        <p:txBody>
          <a:bodyPr/>
          <a:lstStyle/>
          <a:p>
            <a:pPr algn="just"/>
            <a:r>
              <a:rPr lang="en-US" dirty="0"/>
              <a:t>We cannot choose righteousness unless the opposites of good and evil are placed before us. </a:t>
            </a:r>
            <a:r>
              <a:rPr lang="en-US" dirty="0" err="1"/>
              <a:t>Lehi</a:t>
            </a:r>
            <a:r>
              <a:rPr lang="en-US" dirty="0"/>
              <a:t>, a </a:t>
            </a:r>
            <a:r>
              <a:rPr lang="en-US" dirty="0" smtClean="0"/>
              <a:t>great Book </a:t>
            </a:r>
            <a:r>
              <a:rPr lang="en-US" dirty="0"/>
              <a:t>of Mormon prophet, told his son Jacob that in order to bring about the eternal purposes of God, there must be “an opposition in all things. If not so, … righteousness could not be brought to pass, neither wickedness, neither holiness nor misery, neither good nor bad” (2 Nephi 2:11).</a:t>
            </a:r>
            <a:endParaRPr lang="es-VE" dirty="0"/>
          </a:p>
        </p:txBody>
      </p:sp>
    </p:spTree>
    <p:extLst>
      <p:ext uri="{BB962C8B-B14F-4D97-AF65-F5344CB8AC3E}">
        <p14:creationId xmlns:p14="http://schemas.microsoft.com/office/powerpoint/2010/main" val="29956396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1040855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p:txBody>
          <a:bodyPr>
            <a:normAutofit fontScale="92500" lnSpcReduction="10000"/>
          </a:bodyPr>
          <a:lstStyle/>
          <a:p>
            <a:pPr algn="just" fontAlgn="base"/>
            <a:r>
              <a:rPr lang="en-US" dirty="0"/>
              <a:t>Even though we are free to choose our course of action, we are not free to choose the consequences of our actions. The consequences, whether good or bad, follow as a natural result of any choice we make (</a:t>
            </a:r>
            <a:r>
              <a:rPr lang="en-US" dirty="0" smtClean="0"/>
              <a:t>see Galatians </a:t>
            </a:r>
            <a:r>
              <a:rPr lang="en-US" dirty="0"/>
              <a:t>6:7; Revelation 22:12).</a:t>
            </a:r>
          </a:p>
          <a:p>
            <a:pPr algn="just" fontAlgn="base"/>
            <a:r>
              <a:rPr lang="en-US" dirty="0"/>
              <a:t>Heavenly Father has told us how to escape the captivity of Satan. We must watch and pray always, asking God to help us withstand the temptations of Satan (</a:t>
            </a:r>
            <a:r>
              <a:rPr lang="en-US" dirty="0" smtClean="0"/>
              <a:t>see 3</a:t>
            </a:r>
            <a:r>
              <a:rPr lang="en-US" dirty="0"/>
              <a:t> Nephi 18:15). Our Heavenly Father will not allow us to be tempted beyond our power to resist (</a:t>
            </a:r>
            <a:r>
              <a:rPr lang="en-US" dirty="0" smtClean="0"/>
              <a:t>see 1</a:t>
            </a:r>
            <a:r>
              <a:rPr lang="en-US" dirty="0"/>
              <a:t> Corinthians 10:13; Alma 13:28).</a:t>
            </a:r>
          </a:p>
          <a:p>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3728" y="3933056"/>
            <a:ext cx="4464496" cy="2924944"/>
          </a:xfrm>
          <a:prstGeom prst="rect">
            <a:avLst/>
          </a:prstGeom>
        </p:spPr>
      </p:pic>
    </p:spTree>
    <p:extLst>
      <p:ext uri="{BB962C8B-B14F-4D97-AF65-F5344CB8AC3E}">
        <p14:creationId xmlns:p14="http://schemas.microsoft.com/office/powerpoint/2010/main" val="30598494"/>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nsmisión de listas">
  <a:themeElements>
    <a:clrScheme name="Transmisión de listas">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Transmisión de listas">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ansmisión de listas">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16</TotalTime>
  <Words>397</Words>
  <Application>Microsoft Office PowerPoint</Application>
  <PresentationFormat>Presentación en pantalla (4:3)</PresentationFormat>
  <Paragraphs>14</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Transmisión de listas</vt:lpstr>
      <vt:lpstr>Chapter 4: Freedom to Choose </vt:lpstr>
      <vt:lpstr>Agency Is an Eternal Principle </vt:lpstr>
      <vt:lpstr>Presentación de PowerPoint</vt:lpstr>
      <vt:lpstr>Presentación de PowerPoint</vt:lpstr>
      <vt:lpstr>Agency Is a Necessary Part of the Plan of Salvation </vt:lpstr>
      <vt:lpstr>Presentación de PowerPoint</vt:lpstr>
      <vt:lpstr>Agency Requires That There Be a Choice </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Freedom to Choose</dc:title>
  <dc:creator>usuario</dc:creator>
  <cp:lastModifiedBy>usuario</cp:lastModifiedBy>
  <cp:revision>4</cp:revision>
  <dcterms:created xsi:type="dcterms:W3CDTF">2016-04-27T00:21:09Z</dcterms:created>
  <dcterms:modified xsi:type="dcterms:W3CDTF">2016-04-27T00:54:43Z</dcterms:modified>
</cp:coreProperties>
</file>