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8483D298-6139-444E-9429-724272BD42F5}" type="datetimeFigureOut">
              <a:rPr lang="es-VE" smtClean="0"/>
              <a:t>26/04/2016</a:t>
            </a:fld>
            <a:endParaRPr lang="es-VE"/>
          </a:p>
        </p:txBody>
      </p:sp>
      <p:sp>
        <p:nvSpPr>
          <p:cNvPr id="17" name="16 Marcador de pie de página"/>
          <p:cNvSpPr>
            <a:spLocks noGrp="1"/>
          </p:cNvSpPr>
          <p:nvPr>
            <p:ph type="ftr" sz="quarter" idx="11"/>
          </p:nvPr>
        </p:nvSpPr>
        <p:spPr>
          <a:xfrm>
            <a:off x="5410200" y="4205288"/>
            <a:ext cx="1295400" cy="457200"/>
          </a:xfrm>
        </p:spPr>
        <p:txBody>
          <a:bodyPr/>
          <a:lstStyle/>
          <a:p>
            <a:endParaRPr lang="es-VE"/>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6EE952E-1322-47E7-9B58-C5FDC37EF7F2}" type="slidenum">
              <a:rPr lang="es-VE" smtClean="0"/>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8483D298-6139-444E-9429-724272BD42F5}" type="datetimeFigureOut">
              <a:rPr lang="es-VE" smtClean="0"/>
              <a:t>26/04/2016</a:t>
            </a:fld>
            <a:endParaRPr lang="es-VE"/>
          </a:p>
        </p:txBody>
      </p:sp>
      <p:sp>
        <p:nvSpPr>
          <p:cNvPr id="27" name="26 Marcador de número de diapositiva"/>
          <p:cNvSpPr>
            <a:spLocks noGrp="1"/>
          </p:cNvSpPr>
          <p:nvPr>
            <p:ph type="sldNum" sz="quarter" idx="11"/>
          </p:nvPr>
        </p:nvSpPr>
        <p:spPr/>
        <p:txBody>
          <a:bodyPr rtlCol="0"/>
          <a:lstStyle/>
          <a:p>
            <a:fld id="{66EE952E-1322-47E7-9B58-C5FDC37EF7F2}" type="slidenum">
              <a:rPr lang="es-VE" smtClean="0"/>
              <a:t>‹Nº›</a:t>
            </a:fld>
            <a:endParaRPr lang="es-VE"/>
          </a:p>
        </p:txBody>
      </p:sp>
      <p:sp>
        <p:nvSpPr>
          <p:cNvPr id="28" name="27 Marcador de pie de página"/>
          <p:cNvSpPr>
            <a:spLocks noGrp="1"/>
          </p:cNvSpPr>
          <p:nvPr>
            <p:ph type="ftr" sz="quarter" idx="12"/>
          </p:nvPr>
        </p:nvSpPr>
        <p:spPr/>
        <p:txBody>
          <a:bodyPr rtlCol="0"/>
          <a:lstStyle/>
          <a:p>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8483D298-6139-444E-9429-724272BD42F5}" type="datetimeFigureOut">
              <a:rPr lang="es-VE" smtClean="0"/>
              <a:t>26/04/2016</a:t>
            </a:fld>
            <a:endParaRPr lang="es-VE"/>
          </a:p>
        </p:txBody>
      </p:sp>
      <p:sp>
        <p:nvSpPr>
          <p:cNvPr id="4" name="3 Marcador de pie de página"/>
          <p:cNvSpPr>
            <a:spLocks noGrp="1"/>
          </p:cNvSpPr>
          <p:nvPr>
            <p:ph type="ftr" sz="quarter" idx="11"/>
          </p:nvPr>
        </p:nvSpPr>
        <p:spPr>
          <a:xfrm>
            <a:off x="5257800" y="612648"/>
            <a:ext cx="1325880" cy="457200"/>
          </a:xfrm>
        </p:spPr>
        <p:txBody>
          <a:bodyPr/>
          <a:lstStyle/>
          <a:p>
            <a:endParaRPr lang="es-VE"/>
          </a:p>
        </p:txBody>
      </p:sp>
      <p:sp>
        <p:nvSpPr>
          <p:cNvPr id="5" name="4 Marcador de número de diapositiva"/>
          <p:cNvSpPr>
            <a:spLocks noGrp="1"/>
          </p:cNvSpPr>
          <p:nvPr>
            <p:ph type="sldNum" sz="quarter" idx="12"/>
          </p:nvPr>
        </p:nvSpPr>
        <p:spPr>
          <a:xfrm>
            <a:off x="8174736" y="2272"/>
            <a:ext cx="762000" cy="365760"/>
          </a:xfrm>
        </p:spPr>
        <p:txBody>
          <a:bodyPr/>
          <a:lstStyle/>
          <a:p>
            <a:fld id="{66EE952E-1322-47E7-9B58-C5FDC37EF7F2}"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483D298-6139-444E-9429-724272BD42F5}" type="datetimeFigureOut">
              <a:rPr lang="es-VE" smtClean="0"/>
              <a:t>26/04/2016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6EE952E-1322-47E7-9B58-C5FDC37EF7F2}" type="slidenum">
              <a:rPr lang="es-VE" smtClean="0"/>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483D298-6139-444E-9429-724272BD42F5}" type="datetimeFigureOut">
              <a:rPr lang="es-VE" smtClean="0"/>
              <a:t>26/04/2016</a:t>
            </a:fld>
            <a:endParaRPr lang="es-VE"/>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VE"/>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6EE952E-1322-47E7-9B58-C5FDC37EF7F2}"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US" dirty="0"/>
              <a:t>Chapter 3: Jesus Christ, Our Chosen Leader and Savior</a:t>
            </a:r>
            <a:br>
              <a:rPr lang="en-US" dirty="0"/>
            </a:br>
            <a:endParaRPr lang="es-VE" dirty="0"/>
          </a:p>
        </p:txBody>
      </p:sp>
      <p:sp>
        <p:nvSpPr>
          <p:cNvPr id="3" name="2 Subtítulo"/>
          <p:cNvSpPr>
            <a:spLocks noGrp="1"/>
          </p:cNvSpPr>
          <p:nvPr>
            <p:ph type="subTitle" idx="1"/>
          </p:nvPr>
        </p:nvSpPr>
        <p:spPr>
          <a:xfrm>
            <a:off x="179512" y="3933056"/>
            <a:ext cx="5184576" cy="1752600"/>
          </a:xfrm>
        </p:spPr>
        <p:txBody>
          <a:bodyPr>
            <a:normAutofit fontScale="70000" lnSpcReduction="20000"/>
          </a:bodyPr>
          <a:lstStyle/>
          <a:p>
            <a:pPr algn="ctr" fontAlgn="base"/>
            <a:r>
              <a:rPr lang="es-VE" dirty="0" smtClean="0"/>
              <a:t>« </a:t>
            </a:r>
            <a:r>
              <a:rPr lang="en-US" dirty="0"/>
              <a:t>For I know </a:t>
            </a:r>
            <a:r>
              <a:rPr lang="en-US" i="1" dirty="0"/>
              <a:t>that</a:t>
            </a:r>
            <a:r>
              <a:rPr lang="en-US" dirty="0"/>
              <a:t> my redeemer </a:t>
            </a:r>
            <a:r>
              <a:rPr lang="en-US" dirty="0" err="1"/>
              <a:t>liveth</a:t>
            </a:r>
            <a:r>
              <a:rPr lang="en-US" dirty="0"/>
              <a:t>, and </a:t>
            </a:r>
            <a:r>
              <a:rPr lang="en-US" i="1" dirty="0"/>
              <a:t>that</a:t>
            </a:r>
            <a:r>
              <a:rPr lang="en-US" dirty="0"/>
              <a:t> he </a:t>
            </a:r>
            <a:r>
              <a:rPr lang="en-US" dirty="0" err="1"/>
              <a:t>shallstand</a:t>
            </a:r>
            <a:r>
              <a:rPr lang="en-US" dirty="0"/>
              <a:t> at the latter </a:t>
            </a:r>
            <a:r>
              <a:rPr lang="en-US" i="1" dirty="0"/>
              <a:t>day</a:t>
            </a:r>
            <a:r>
              <a:rPr lang="en-US" dirty="0"/>
              <a:t> upon the earth:</a:t>
            </a:r>
          </a:p>
          <a:p>
            <a:pPr algn="ctr" fontAlgn="base"/>
            <a:r>
              <a:rPr lang="en-US" dirty="0"/>
              <a:t> And </a:t>
            </a:r>
            <a:r>
              <a:rPr lang="en-US" i="1" dirty="0"/>
              <a:t>though</a:t>
            </a:r>
            <a:r>
              <a:rPr lang="en-US" dirty="0"/>
              <a:t> after my skin </a:t>
            </a:r>
            <a:r>
              <a:rPr lang="en-US" i="1" dirty="0"/>
              <a:t>worms</a:t>
            </a:r>
            <a:r>
              <a:rPr lang="en-US" dirty="0"/>
              <a:t> destroy this </a:t>
            </a:r>
            <a:r>
              <a:rPr lang="en-US" i="1" dirty="0"/>
              <a:t>body,</a:t>
            </a:r>
            <a:r>
              <a:rPr lang="en-US" dirty="0"/>
              <a:t> yet in my flesh shall I see God:</a:t>
            </a:r>
          </a:p>
          <a:p>
            <a:pPr algn="ctr"/>
            <a:r>
              <a:rPr lang="es-VE" dirty="0" smtClean="0"/>
              <a:t>» </a:t>
            </a:r>
          </a:p>
          <a:p>
            <a:pPr algn="ctr"/>
            <a:r>
              <a:rPr lang="es-VE" dirty="0" smtClean="0"/>
              <a:t>Job 19:25</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852936"/>
            <a:ext cx="2364392" cy="3558530"/>
          </a:xfrm>
          <a:prstGeom prst="rect">
            <a:avLst/>
          </a:prstGeom>
        </p:spPr>
      </p:pic>
    </p:spTree>
    <p:extLst>
      <p:ext uri="{BB962C8B-B14F-4D97-AF65-F5344CB8AC3E}">
        <p14:creationId xmlns:p14="http://schemas.microsoft.com/office/powerpoint/2010/main" val="2031041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29600" cy="4325112"/>
          </a:xfrm>
        </p:spPr>
        <p:txBody>
          <a:bodyPr/>
          <a:lstStyle/>
          <a:p>
            <a:r>
              <a:rPr lang="en-US" dirty="0"/>
              <a:t>In this great rebellion, Satan and all the spirits who followed him were sent away from the presence of God and cast down from heaven. A third part of the hosts of heaven were punished for following Satan (see D&amp;C 29:36). They were denied the right to receive mortal bodies.</a:t>
            </a:r>
            <a:endParaRPr lang="es-VE"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284984"/>
            <a:ext cx="5906325" cy="3381847"/>
          </a:xfrm>
          <a:prstGeom prst="rect">
            <a:avLst/>
          </a:prstGeom>
        </p:spPr>
      </p:pic>
    </p:spTree>
    <p:extLst>
      <p:ext uri="{BB962C8B-B14F-4D97-AF65-F5344CB8AC3E}">
        <p14:creationId xmlns:p14="http://schemas.microsoft.com/office/powerpoint/2010/main" val="1485553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1 Título"/>
          <p:cNvSpPr>
            <a:spLocks noGrp="1"/>
          </p:cNvSpPr>
          <p:nvPr>
            <p:ph type="title"/>
          </p:nvPr>
        </p:nvSpPr>
        <p:spPr>
          <a:xfrm>
            <a:off x="395536" y="260648"/>
            <a:ext cx="8229600" cy="1066800"/>
          </a:xfrm>
        </p:spPr>
        <p:txBody>
          <a:bodyPr>
            <a:normAutofit fontScale="90000"/>
          </a:bodyPr>
          <a:lstStyle/>
          <a:p>
            <a:r>
              <a:rPr lang="en-US" dirty="0">
                <a:solidFill>
                  <a:schemeClr val="bg1"/>
                </a:solidFill>
              </a:rPr>
              <a:t>We Have the Savior’s Teachings to Follow</a:t>
            </a:r>
            <a:br>
              <a:rPr lang="en-US" dirty="0">
                <a:solidFill>
                  <a:schemeClr val="bg1"/>
                </a:solidFill>
              </a:rPr>
            </a:br>
            <a:endParaRPr lang="es-VE" dirty="0">
              <a:solidFill>
                <a:schemeClr val="bg1"/>
              </a:solidFill>
            </a:endParaRPr>
          </a:p>
        </p:txBody>
      </p:sp>
      <p:sp>
        <p:nvSpPr>
          <p:cNvPr id="5" name="4 CuadroTexto"/>
          <p:cNvSpPr txBox="1"/>
          <p:nvPr/>
        </p:nvSpPr>
        <p:spPr>
          <a:xfrm>
            <a:off x="785053" y="1116038"/>
            <a:ext cx="6912768" cy="646331"/>
          </a:xfrm>
          <a:prstGeom prst="rect">
            <a:avLst/>
          </a:prstGeom>
          <a:noFill/>
        </p:spPr>
        <p:txBody>
          <a:bodyPr wrap="square" rtlCol="0">
            <a:spAutoFit/>
          </a:bodyPr>
          <a:lstStyle/>
          <a:p>
            <a:r>
              <a:rPr lang="en-US" b="1" dirty="0">
                <a:solidFill>
                  <a:schemeClr val="bg1"/>
                </a:solidFill>
                <a:latin typeface="+mj-lt"/>
                <a:cs typeface="Aharoni" pitchFamily="2" charset="-79"/>
              </a:rPr>
              <a:t>Think about how the Savior’s teachings have influenced you.</a:t>
            </a:r>
          </a:p>
          <a:p>
            <a:endParaRPr lang="es-VE" b="1" dirty="0">
              <a:solidFill>
                <a:schemeClr val="bg1"/>
              </a:solidFill>
              <a:latin typeface="+mj-lt"/>
              <a:cs typeface="Aharoni" pitchFamily="2" charset="-79"/>
            </a:endParaRPr>
          </a:p>
        </p:txBody>
      </p:sp>
    </p:spTree>
    <p:extLst>
      <p:ext uri="{BB962C8B-B14F-4D97-AF65-F5344CB8AC3E}">
        <p14:creationId xmlns:p14="http://schemas.microsoft.com/office/powerpoint/2010/main" val="3996476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76"/>
            <a:ext cx="9144000" cy="6838824"/>
          </a:xfrm>
        </p:spPr>
      </p:pic>
    </p:spTree>
    <p:extLst>
      <p:ext uri="{BB962C8B-B14F-4D97-AF65-F5344CB8AC3E}">
        <p14:creationId xmlns:p14="http://schemas.microsoft.com/office/powerpoint/2010/main" val="374858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A Savior and Leader Was Needed</a:t>
            </a:r>
            <a:br>
              <a:rPr lang="en-US" dirty="0"/>
            </a:br>
            <a:endParaRPr lang="es-VE" dirty="0"/>
          </a:p>
        </p:txBody>
      </p:sp>
      <p:sp>
        <p:nvSpPr>
          <p:cNvPr id="3" name="2 Marcador de contenido"/>
          <p:cNvSpPr>
            <a:spLocks noGrp="1"/>
          </p:cNvSpPr>
          <p:nvPr>
            <p:ph idx="1"/>
          </p:nvPr>
        </p:nvSpPr>
        <p:spPr/>
        <p:txBody>
          <a:bodyPr/>
          <a:lstStyle/>
          <a:p>
            <a:r>
              <a:rPr lang="en-US" dirty="0"/>
              <a:t>When the plan for our salvation was presented to us in the </a:t>
            </a:r>
            <a:r>
              <a:rPr lang="en-US" dirty="0" err="1"/>
              <a:t>premortal</a:t>
            </a:r>
            <a:r>
              <a:rPr lang="en-US" dirty="0"/>
              <a:t> spirit world, we were so happy that we shouted for joy (see Job 38:7).</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73016"/>
            <a:ext cx="5334347" cy="2922448"/>
          </a:xfrm>
          <a:prstGeom prst="rect">
            <a:avLst/>
          </a:prstGeom>
        </p:spPr>
      </p:pic>
    </p:spTree>
    <p:extLst>
      <p:ext uri="{BB962C8B-B14F-4D97-AF65-F5344CB8AC3E}">
        <p14:creationId xmlns:p14="http://schemas.microsoft.com/office/powerpoint/2010/main" val="375549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 y="0"/>
            <a:ext cx="9151463" cy="6858000"/>
          </a:xfrm>
          <a:prstGeom prst="rect">
            <a:avLst/>
          </a:prstGeom>
        </p:spPr>
      </p:pic>
      <p:sp>
        <p:nvSpPr>
          <p:cNvPr id="3" name="2 Marcador de contenido"/>
          <p:cNvSpPr>
            <a:spLocks noGrp="1"/>
          </p:cNvSpPr>
          <p:nvPr>
            <p:ph idx="1"/>
          </p:nvPr>
        </p:nvSpPr>
        <p:spPr>
          <a:xfrm>
            <a:off x="4568266" y="1556792"/>
            <a:ext cx="4618856" cy="4369672"/>
          </a:xfrm>
        </p:spPr>
        <p:txBody>
          <a:bodyPr>
            <a:normAutofit fontScale="85000" lnSpcReduction="10000"/>
          </a:bodyPr>
          <a:lstStyle/>
          <a:p>
            <a:pPr algn="just"/>
            <a:r>
              <a:rPr lang="en-US" dirty="0"/>
              <a:t>We understood that we would have to leave our heavenly home for a time. We would not live in the presence of our Heavenly Father. While we were away from Him, all of us would sin and some of us would lose our way. Our Heavenly Father knew and loved each one of us. He knew we would need help, so He planned a way to help us.</a:t>
            </a:r>
            <a:endParaRPr lang="es-VE" dirty="0"/>
          </a:p>
        </p:txBody>
      </p:sp>
    </p:spTree>
    <p:extLst>
      <p:ext uri="{BB962C8B-B14F-4D97-AF65-F5344CB8AC3E}">
        <p14:creationId xmlns:p14="http://schemas.microsoft.com/office/powerpoint/2010/main" val="3467648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325112"/>
          </a:xfrm>
        </p:spPr>
        <p:txBody>
          <a:bodyPr/>
          <a:lstStyle/>
          <a:p>
            <a:r>
              <a:rPr lang="en-US" dirty="0"/>
              <a:t>We needed a Savior to pay for our sins and teach us how to return to our Heavenly Father. Our Father said, “Whom shall I send?” (Abraham 3:27). Jesus Christ, who was called Jehovah, said, “Here am I, send me” (Abraham 3:27; see also Moses 4:1–4).</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724555"/>
            <a:ext cx="4320480" cy="3133445"/>
          </a:xfrm>
          <a:prstGeom prst="rect">
            <a:avLst/>
          </a:prstGeom>
        </p:spPr>
      </p:pic>
    </p:spTree>
    <p:extLst>
      <p:ext uri="{BB962C8B-B14F-4D97-AF65-F5344CB8AC3E}">
        <p14:creationId xmlns:p14="http://schemas.microsoft.com/office/powerpoint/2010/main" val="51315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4325112"/>
          </a:xfrm>
        </p:spPr>
        <p:txBody>
          <a:bodyPr>
            <a:normAutofit fontScale="92500" lnSpcReduction="10000"/>
          </a:bodyPr>
          <a:lstStyle/>
          <a:p>
            <a:r>
              <a:rPr lang="en-US" dirty="0"/>
              <a:t>Satan, who was called Lucifer, also came, saying, “Behold, here am I, send me, I will be thy son, and I will redeem all mankind, that one soul shall not be lost, and surely I will do it; wherefore give me </a:t>
            </a:r>
            <a:r>
              <a:rPr lang="en-US" dirty="0" err="1"/>
              <a:t>thine</a:t>
            </a:r>
            <a:r>
              <a:rPr lang="en-US" dirty="0"/>
              <a:t> honor” (Moses 4:1). Satan wanted to force us all to do his will. Under his plan, we would not be allowed to choose. He would take away the freedom of choice that our Father had given us. Satan wanted to have all the honor for our salvation. Under his proposal, our purpose in coming to earth would have been frustrated</a:t>
            </a:r>
            <a:endParaRPr lang="es-VE" dirty="0"/>
          </a:p>
        </p:txBody>
      </p:sp>
    </p:spTree>
    <p:extLst>
      <p:ext uri="{BB962C8B-B14F-4D97-AF65-F5344CB8AC3E}">
        <p14:creationId xmlns:p14="http://schemas.microsoft.com/office/powerpoint/2010/main" val="1077959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Jesus Christ Became Our Chosen Leader and Savior</a:t>
            </a:r>
            <a:br>
              <a:rPr lang="en-US" dirty="0"/>
            </a:br>
            <a:endParaRPr lang="es-VE" dirty="0"/>
          </a:p>
        </p:txBody>
      </p:sp>
      <p:sp>
        <p:nvSpPr>
          <p:cNvPr id="3" name="2 Marcador de contenido"/>
          <p:cNvSpPr>
            <a:spLocks noGrp="1"/>
          </p:cNvSpPr>
          <p:nvPr>
            <p:ph idx="1"/>
          </p:nvPr>
        </p:nvSpPr>
        <p:spPr/>
        <p:txBody>
          <a:bodyPr/>
          <a:lstStyle/>
          <a:p>
            <a:r>
              <a:rPr lang="en-US" dirty="0"/>
              <a:t>After hearing both sons speak, Heavenly Father said, “I will send the first” (Abraham 3:27).</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141762"/>
            <a:ext cx="3716238" cy="3716238"/>
          </a:xfrm>
          <a:prstGeom prst="rect">
            <a:avLst/>
          </a:prstGeom>
        </p:spPr>
      </p:pic>
    </p:spTree>
    <p:extLst>
      <p:ext uri="{BB962C8B-B14F-4D97-AF65-F5344CB8AC3E}">
        <p14:creationId xmlns:p14="http://schemas.microsoft.com/office/powerpoint/2010/main" val="396461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4339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92696"/>
            <a:ext cx="4680520" cy="5881840"/>
          </a:xfrm>
        </p:spPr>
        <p:txBody>
          <a:bodyPr>
            <a:normAutofit fontScale="92500"/>
          </a:bodyPr>
          <a:lstStyle/>
          <a:p>
            <a:pPr algn="just"/>
            <a:r>
              <a:rPr lang="en-US" dirty="0"/>
              <a:t>One scripture tells us that long before Jesus was born, He appeared to a Book of Mormon prophet known as the brother of Jared and said: “Behold, I am he who was prepared from the foundation of the world to redeem my people. Behold, I am Jesus Christ. … In me shall all mankind have life, and that eternally, even they who shall believe on my name” (Ether 3:14).</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124744"/>
            <a:ext cx="4139952" cy="3861048"/>
          </a:xfrm>
          <a:prstGeom prst="rect">
            <a:avLst/>
          </a:prstGeom>
        </p:spPr>
      </p:pic>
    </p:spTree>
    <p:extLst>
      <p:ext uri="{BB962C8B-B14F-4D97-AF65-F5344CB8AC3E}">
        <p14:creationId xmlns:p14="http://schemas.microsoft.com/office/powerpoint/2010/main" val="424732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pPr fontAlgn="base"/>
            <a:r>
              <a:rPr lang="es-VE" dirty="0" err="1"/>
              <a:t>The</a:t>
            </a:r>
            <a:r>
              <a:rPr lang="es-VE" dirty="0"/>
              <a:t> </a:t>
            </a:r>
            <a:r>
              <a:rPr lang="es-VE" dirty="0" err="1"/>
              <a:t>War</a:t>
            </a:r>
            <a:r>
              <a:rPr lang="es-VE" dirty="0"/>
              <a:t> in </a:t>
            </a:r>
            <a:r>
              <a:rPr lang="es-VE" dirty="0" err="1"/>
              <a:t>Heaven</a:t>
            </a:r>
            <a:endParaRPr lang="es-VE" dirty="0"/>
          </a:p>
        </p:txBody>
      </p:sp>
      <p:sp>
        <p:nvSpPr>
          <p:cNvPr id="3" name="2 Marcador de contenido"/>
          <p:cNvSpPr>
            <a:spLocks noGrp="1"/>
          </p:cNvSpPr>
          <p:nvPr>
            <p:ph idx="1"/>
          </p:nvPr>
        </p:nvSpPr>
        <p:spPr/>
        <p:txBody>
          <a:bodyPr/>
          <a:lstStyle/>
          <a:p>
            <a:pPr algn="just"/>
            <a:r>
              <a:rPr lang="en-US" dirty="0"/>
              <a:t>Because our Heavenly Father chose Jesus Christ to be our Savior, Satan became angry and rebelled. There was war in heaven. Satan and his followers fought against Jesus Christ and His followers. The Savior’s followers “overcame [Satan] by the blood of the Lamb, and by the word of their testimony”</a:t>
            </a:r>
            <a:endParaRPr lang="es-VE" dirty="0"/>
          </a:p>
        </p:txBody>
      </p:sp>
    </p:spTree>
    <p:extLst>
      <p:ext uri="{BB962C8B-B14F-4D97-AF65-F5344CB8AC3E}">
        <p14:creationId xmlns:p14="http://schemas.microsoft.com/office/powerpoint/2010/main" val="1779229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TotalTime>
  <Words>445</Words>
  <Application>Microsoft Office PowerPoint</Application>
  <PresentationFormat>Presentación en pantalla (4:3)</PresentationFormat>
  <Paragraphs>18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Urbano</vt:lpstr>
      <vt:lpstr>Chapter 3: Jesus Christ, Our Chosen Leader and Savior </vt:lpstr>
      <vt:lpstr>A Savior and Leader Was Needed </vt:lpstr>
      <vt:lpstr>Presentación de PowerPoint</vt:lpstr>
      <vt:lpstr>Presentación de PowerPoint</vt:lpstr>
      <vt:lpstr>Presentación de PowerPoint</vt:lpstr>
      <vt:lpstr>Jesus Christ Became Our Chosen Leader and Savior </vt:lpstr>
      <vt:lpstr>Presentación de PowerPoint</vt:lpstr>
      <vt:lpstr>Presentación de PowerPoint</vt:lpstr>
      <vt:lpstr>The War in Heaven</vt:lpstr>
      <vt:lpstr>Presentación de PowerPoint</vt:lpstr>
      <vt:lpstr>We Have the Savior’s Teachings to Follow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cp:revision>
  <dcterms:created xsi:type="dcterms:W3CDTF">2016-04-26T23:31:42Z</dcterms:created>
  <dcterms:modified xsi:type="dcterms:W3CDTF">2016-04-27T00:53:33Z</dcterms:modified>
</cp:coreProperties>
</file>