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53" autoAdjust="0"/>
    <p:restoredTop sz="94662" autoAdjust="0"/>
  </p:normalViewPr>
  <p:slideViewPr>
    <p:cSldViewPr>
      <p:cViewPr varScale="1">
        <p:scale>
          <a:sx n="70" d="100"/>
          <a:sy n="70" d="100"/>
        </p:scale>
        <p:origin x="-1350" y="-9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9455EA52-33CE-4A9C-ADF3-95E614BF3B43}" type="datetimeFigureOut">
              <a:rPr lang="es-ES" smtClean="0"/>
              <a:t>05/05/2016</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0A7C302F-CDCF-4AA2-98E0-0C45F1C3655F}" type="slidenum">
              <a:rPr lang="es-ES" smtClean="0"/>
              <a:t>‹Nº›</a:t>
            </a:fld>
            <a:endParaRPr lang="es-ES"/>
          </a:p>
        </p:txBody>
      </p:sp>
    </p:spTree>
    <p:extLst>
      <p:ext uri="{BB962C8B-B14F-4D97-AF65-F5344CB8AC3E}">
        <p14:creationId xmlns:p14="http://schemas.microsoft.com/office/powerpoint/2010/main" val="27694256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9455EA52-33CE-4A9C-ADF3-95E614BF3B43}" type="datetimeFigureOut">
              <a:rPr lang="es-ES" smtClean="0"/>
              <a:t>05/05/2016</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0A7C302F-CDCF-4AA2-98E0-0C45F1C3655F}" type="slidenum">
              <a:rPr lang="es-ES" smtClean="0"/>
              <a:t>‹Nº›</a:t>
            </a:fld>
            <a:endParaRPr lang="es-ES"/>
          </a:p>
        </p:txBody>
      </p:sp>
    </p:spTree>
    <p:extLst>
      <p:ext uri="{BB962C8B-B14F-4D97-AF65-F5344CB8AC3E}">
        <p14:creationId xmlns:p14="http://schemas.microsoft.com/office/powerpoint/2010/main" val="21559076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9455EA52-33CE-4A9C-ADF3-95E614BF3B43}" type="datetimeFigureOut">
              <a:rPr lang="es-ES" smtClean="0"/>
              <a:t>05/05/2016</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0A7C302F-CDCF-4AA2-98E0-0C45F1C3655F}" type="slidenum">
              <a:rPr lang="es-ES" smtClean="0"/>
              <a:t>‹Nº›</a:t>
            </a:fld>
            <a:endParaRPr lang="es-ES"/>
          </a:p>
        </p:txBody>
      </p:sp>
    </p:spTree>
    <p:extLst>
      <p:ext uri="{BB962C8B-B14F-4D97-AF65-F5344CB8AC3E}">
        <p14:creationId xmlns:p14="http://schemas.microsoft.com/office/powerpoint/2010/main" val="5407176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9455EA52-33CE-4A9C-ADF3-95E614BF3B43}" type="datetimeFigureOut">
              <a:rPr lang="es-ES" smtClean="0"/>
              <a:t>05/05/2016</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0A7C302F-CDCF-4AA2-98E0-0C45F1C3655F}" type="slidenum">
              <a:rPr lang="es-ES" smtClean="0"/>
              <a:t>‹Nº›</a:t>
            </a:fld>
            <a:endParaRPr lang="es-ES"/>
          </a:p>
        </p:txBody>
      </p:sp>
    </p:spTree>
    <p:extLst>
      <p:ext uri="{BB962C8B-B14F-4D97-AF65-F5344CB8AC3E}">
        <p14:creationId xmlns:p14="http://schemas.microsoft.com/office/powerpoint/2010/main" val="16718578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9455EA52-33CE-4A9C-ADF3-95E614BF3B43}" type="datetimeFigureOut">
              <a:rPr lang="es-ES" smtClean="0"/>
              <a:t>05/05/2016</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0A7C302F-CDCF-4AA2-98E0-0C45F1C3655F}" type="slidenum">
              <a:rPr lang="es-ES" smtClean="0"/>
              <a:t>‹Nº›</a:t>
            </a:fld>
            <a:endParaRPr lang="es-ES"/>
          </a:p>
        </p:txBody>
      </p:sp>
    </p:spTree>
    <p:extLst>
      <p:ext uri="{BB962C8B-B14F-4D97-AF65-F5344CB8AC3E}">
        <p14:creationId xmlns:p14="http://schemas.microsoft.com/office/powerpoint/2010/main" val="13599844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9455EA52-33CE-4A9C-ADF3-95E614BF3B43}" type="datetimeFigureOut">
              <a:rPr lang="es-ES" smtClean="0"/>
              <a:t>05/05/2016</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0A7C302F-CDCF-4AA2-98E0-0C45F1C3655F}" type="slidenum">
              <a:rPr lang="es-ES" smtClean="0"/>
              <a:t>‹Nº›</a:t>
            </a:fld>
            <a:endParaRPr lang="es-ES"/>
          </a:p>
        </p:txBody>
      </p:sp>
    </p:spTree>
    <p:extLst>
      <p:ext uri="{BB962C8B-B14F-4D97-AF65-F5344CB8AC3E}">
        <p14:creationId xmlns:p14="http://schemas.microsoft.com/office/powerpoint/2010/main" val="40899865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9455EA52-33CE-4A9C-ADF3-95E614BF3B43}" type="datetimeFigureOut">
              <a:rPr lang="es-ES" smtClean="0"/>
              <a:t>05/05/2016</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0A7C302F-CDCF-4AA2-98E0-0C45F1C3655F}" type="slidenum">
              <a:rPr lang="es-ES" smtClean="0"/>
              <a:t>‹Nº›</a:t>
            </a:fld>
            <a:endParaRPr lang="es-ES"/>
          </a:p>
        </p:txBody>
      </p:sp>
    </p:spTree>
    <p:extLst>
      <p:ext uri="{BB962C8B-B14F-4D97-AF65-F5344CB8AC3E}">
        <p14:creationId xmlns:p14="http://schemas.microsoft.com/office/powerpoint/2010/main" val="20198245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9455EA52-33CE-4A9C-ADF3-95E614BF3B43}" type="datetimeFigureOut">
              <a:rPr lang="es-ES" smtClean="0"/>
              <a:t>05/05/2016</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0A7C302F-CDCF-4AA2-98E0-0C45F1C3655F}" type="slidenum">
              <a:rPr lang="es-ES" smtClean="0"/>
              <a:t>‹Nº›</a:t>
            </a:fld>
            <a:endParaRPr lang="es-ES"/>
          </a:p>
        </p:txBody>
      </p:sp>
    </p:spTree>
    <p:extLst>
      <p:ext uri="{BB962C8B-B14F-4D97-AF65-F5344CB8AC3E}">
        <p14:creationId xmlns:p14="http://schemas.microsoft.com/office/powerpoint/2010/main" val="14719809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9455EA52-33CE-4A9C-ADF3-95E614BF3B43}" type="datetimeFigureOut">
              <a:rPr lang="es-ES" smtClean="0"/>
              <a:t>05/05/2016</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0A7C302F-CDCF-4AA2-98E0-0C45F1C3655F}" type="slidenum">
              <a:rPr lang="es-ES" smtClean="0"/>
              <a:t>‹Nº›</a:t>
            </a:fld>
            <a:endParaRPr lang="es-ES"/>
          </a:p>
        </p:txBody>
      </p:sp>
    </p:spTree>
    <p:extLst>
      <p:ext uri="{BB962C8B-B14F-4D97-AF65-F5344CB8AC3E}">
        <p14:creationId xmlns:p14="http://schemas.microsoft.com/office/powerpoint/2010/main" val="35425245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9455EA52-33CE-4A9C-ADF3-95E614BF3B43}" type="datetimeFigureOut">
              <a:rPr lang="es-ES" smtClean="0"/>
              <a:t>05/05/2016</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0A7C302F-CDCF-4AA2-98E0-0C45F1C3655F}" type="slidenum">
              <a:rPr lang="es-ES" smtClean="0"/>
              <a:t>‹Nº›</a:t>
            </a:fld>
            <a:endParaRPr lang="es-ES"/>
          </a:p>
        </p:txBody>
      </p:sp>
    </p:spTree>
    <p:extLst>
      <p:ext uri="{BB962C8B-B14F-4D97-AF65-F5344CB8AC3E}">
        <p14:creationId xmlns:p14="http://schemas.microsoft.com/office/powerpoint/2010/main" val="38902033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9455EA52-33CE-4A9C-ADF3-95E614BF3B43}" type="datetimeFigureOut">
              <a:rPr lang="es-ES" smtClean="0"/>
              <a:t>05/05/2016</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0A7C302F-CDCF-4AA2-98E0-0C45F1C3655F}" type="slidenum">
              <a:rPr lang="es-ES" smtClean="0"/>
              <a:t>‹Nº›</a:t>
            </a:fld>
            <a:endParaRPr lang="es-ES"/>
          </a:p>
        </p:txBody>
      </p:sp>
    </p:spTree>
    <p:extLst>
      <p:ext uri="{BB962C8B-B14F-4D97-AF65-F5344CB8AC3E}">
        <p14:creationId xmlns:p14="http://schemas.microsoft.com/office/powerpoint/2010/main" val="11060365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455EA52-33CE-4A9C-ADF3-95E614BF3B43}" type="datetimeFigureOut">
              <a:rPr lang="es-ES" smtClean="0"/>
              <a:t>05/05/2016</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A7C302F-CDCF-4AA2-98E0-0C45F1C3655F}" type="slidenum">
              <a:rPr lang="es-ES" smtClean="0"/>
              <a:t>‹Nº›</a:t>
            </a:fld>
            <a:endParaRPr lang="es-ES"/>
          </a:p>
        </p:txBody>
      </p:sp>
    </p:spTree>
    <p:extLst>
      <p:ext uri="{BB962C8B-B14F-4D97-AF65-F5344CB8AC3E}">
        <p14:creationId xmlns:p14="http://schemas.microsoft.com/office/powerpoint/2010/main" val="32881534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lds.org/scriptures/nt/luke/2.40?lang=eng#39" TargetMode="External"/><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hyperlink" Target="https://www.lds.org/scriptures/dc-testament/dc/93.12-14?lang=eng#11"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www.lds.org/scriptures/nt/matt/22.36-39?lang=eng#35" TargetMode="External"/><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www.lds.org/scriptures/nt/john/15.13-14?lang=eng#12" TargetMode="External"/><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9.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C:\Users\Bradshaw Law Group\Downloads\texturas-minimalistas-para-powerpoint-1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 y="-30904"/>
            <a:ext cx="9143999" cy="6888904"/>
          </a:xfrm>
          <a:prstGeom prst="rect">
            <a:avLst/>
          </a:prstGeom>
          <a:noFill/>
          <a:extLst>
            <a:ext uri="{909E8E84-426E-40DD-AFC4-6F175D3DCCD1}">
              <a14:hiddenFill xmlns:a14="http://schemas.microsoft.com/office/drawing/2010/main">
                <a:solidFill>
                  <a:srgbClr val="FFFFFF"/>
                </a:solidFill>
              </a14:hiddenFill>
            </a:ext>
          </a:extLst>
        </p:spPr>
      </p:pic>
      <p:sp>
        <p:nvSpPr>
          <p:cNvPr id="5" name="4 CuadroTexto"/>
          <p:cNvSpPr txBox="1"/>
          <p:nvPr/>
        </p:nvSpPr>
        <p:spPr>
          <a:xfrm>
            <a:off x="-4" y="509771"/>
            <a:ext cx="9143999" cy="830997"/>
          </a:xfrm>
          <a:prstGeom prst="rect">
            <a:avLst/>
          </a:prstGeom>
          <a:noFill/>
        </p:spPr>
        <p:txBody>
          <a:bodyPr wrap="square" rtlCol="0">
            <a:spAutoFit/>
          </a:bodyPr>
          <a:lstStyle/>
          <a:p>
            <a:pPr algn="ctr" fontAlgn="base"/>
            <a:r>
              <a:rPr lang="en-US" sz="4800" b="1" dirty="0">
                <a:solidFill>
                  <a:schemeClr val="tx1">
                    <a:lumMod val="85000"/>
                    <a:lumOff val="15000"/>
                  </a:schemeClr>
                </a:solidFill>
                <a:latin typeface="Times New Roman" pitchFamily="18" charset="0"/>
                <a:cs typeface="Times New Roman" pitchFamily="18" charset="0"/>
              </a:rPr>
              <a:t>Chapter 11: The Life of Christ</a:t>
            </a:r>
          </a:p>
        </p:txBody>
      </p:sp>
      <p:pic>
        <p:nvPicPr>
          <p:cNvPr id="1029" name="Picture 5" descr="C:\Users\Bradshaw Law Group\Downloads\8-Historiador-norteamericano-estudiC3B3-la-vida-de-Jesucristo.jpe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15612" y="1639750"/>
            <a:ext cx="6912769" cy="4302353"/>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187726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Bradshaw Law Group\Downloads\texturas-minimalistas-para-powerpoint-1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3 CuadroTexto"/>
          <p:cNvSpPr txBox="1"/>
          <p:nvPr/>
        </p:nvSpPr>
        <p:spPr>
          <a:xfrm>
            <a:off x="0" y="260648"/>
            <a:ext cx="9144000" cy="1569660"/>
          </a:xfrm>
          <a:prstGeom prst="rect">
            <a:avLst/>
          </a:prstGeom>
          <a:noFill/>
        </p:spPr>
        <p:txBody>
          <a:bodyPr wrap="square" rtlCol="0">
            <a:spAutoFit/>
          </a:bodyPr>
          <a:lstStyle/>
          <a:p>
            <a:pPr algn="ctr" fontAlgn="base"/>
            <a:r>
              <a:rPr lang="en-US" sz="4800" b="1" dirty="0">
                <a:solidFill>
                  <a:schemeClr val="tx1">
                    <a:lumMod val="85000"/>
                    <a:lumOff val="15000"/>
                  </a:schemeClr>
                </a:solidFill>
                <a:latin typeface="Times New Roman" pitchFamily="18" charset="0"/>
                <a:cs typeface="Times New Roman" pitchFamily="18" charset="0"/>
              </a:rPr>
              <a:t>The Life of Christ Was Predicted Long before His </a:t>
            </a:r>
            <a:r>
              <a:rPr lang="en-US" sz="4800" b="1" dirty="0" smtClean="0">
                <a:solidFill>
                  <a:schemeClr val="tx1">
                    <a:lumMod val="85000"/>
                    <a:lumOff val="15000"/>
                  </a:schemeClr>
                </a:solidFill>
                <a:latin typeface="Times New Roman" pitchFamily="18" charset="0"/>
                <a:cs typeface="Times New Roman" pitchFamily="18" charset="0"/>
              </a:rPr>
              <a:t>Birth.</a:t>
            </a:r>
            <a:endParaRPr lang="en-US" sz="4800" b="1" dirty="0">
              <a:solidFill>
                <a:schemeClr val="tx1">
                  <a:lumMod val="85000"/>
                  <a:lumOff val="15000"/>
                </a:schemeClr>
              </a:solidFill>
              <a:latin typeface="Times New Roman" pitchFamily="18" charset="0"/>
              <a:cs typeface="Times New Roman" pitchFamily="18" charset="0"/>
            </a:endParaRPr>
          </a:p>
        </p:txBody>
      </p:sp>
      <p:sp>
        <p:nvSpPr>
          <p:cNvPr id="5" name="4 CuadroTexto"/>
          <p:cNvSpPr txBox="1"/>
          <p:nvPr/>
        </p:nvSpPr>
        <p:spPr>
          <a:xfrm>
            <a:off x="575556" y="2074475"/>
            <a:ext cx="7992888" cy="2677656"/>
          </a:xfrm>
          <a:prstGeom prst="rect">
            <a:avLst/>
          </a:prstGeom>
          <a:noFill/>
        </p:spPr>
        <p:txBody>
          <a:bodyPr wrap="square" rtlCol="0">
            <a:spAutoFit/>
          </a:bodyPr>
          <a:lstStyle/>
          <a:p>
            <a:pPr algn="ctr"/>
            <a:r>
              <a:rPr lang="en-US" sz="2800" b="1" dirty="0" smtClean="0">
                <a:solidFill>
                  <a:schemeClr val="tx1">
                    <a:lumMod val="85000"/>
                    <a:lumOff val="15000"/>
                  </a:schemeClr>
                </a:solidFill>
                <a:latin typeface="Times New Roman" pitchFamily="18" charset="0"/>
                <a:cs typeface="Times New Roman" pitchFamily="18" charset="0"/>
              </a:rPr>
              <a:t>Every person who comes to earth depends on Jesus Christ to fulfill the promise He made in heaven to be our Savior. Without Him, the plan of salvation would have failed. Because His mission was necessary, all of the prophets from Adam to Christ testified that He would come (see Acts 10:43).</a:t>
            </a:r>
            <a:endParaRPr lang="es-ES" sz="2800" b="1" dirty="0">
              <a:solidFill>
                <a:schemeClr val="tx1">
                  <a:lumMod val="85000"/>
                  <a:lumOff val="15000"/>
                </a:schemeClr>
              </a:solidFill>
              <a:latin typeface="Times New Roman" pitchFamily="18" charset="0"/>
              <a:cs typeface="Times New Roman" pitchFamily="18" charset="0"/>
            </a:endParaRPr>
          </a:p>
        </p:txBody>
      </p:sp>
      <p:pic>
        <p:nvPicPr>
          <p:cNvPr id="2051" name="Picture 3" descr="C:\Users\Bradshaw Law Group\Downloads\baixa (1).jp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71800" y="4625997"/>
            <a:ext cx="2972918" cy="2198365"/>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015815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Bradshaw Law Group\Downloads\texturas-minimalistas-para-powerpoint-1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3 CuadroTexto"/>
          <p:cNvSpPr txBox="1"/>
          <p:nvPr/>
        </p:nvSpPr>
        <p:spPr>
          <a:xfrm>
            <a:off x="0" y="205182"/>
            <a:ext cx="9144000" cy="1569660"/>
          </a:xfrm>
          <a:prstGeom prst="rect">
            <a:avLst/>
          </a:prstGeom>
          <a:noFill/>
        </p:spPr>
        <p:txBody>
          <a:bodyPr wrap="square" rtlCol="0">
            <a:spAutoFit/>
          </a:bodyPr>
          <a:lstStyle/>
          <a:p>
            <a:pPr algn="ctr" fontAlgn="base"/>
            <a:r>
              <a:rPr lang="en-US" sz="4800" b="1" dirty="0">
                <a:solidFill>
                  <a:schemeClr val="tx1">
                    <a:lumMod val="85000"/>
                    <a:lumOff val="15000"/>
                  </a:schemeClr>
                </a:solidFill>
                <a:latin typeface="Times New Roman" pitchFamily="18" charset="0"/>
                <a:cs typeface="Times New Roman" pitchFamily="18" charset="0"/>
              </a:rPr>
              <a:t>He Was the Only Begotten of the </a:t>
            </a:r>
            <a:r>
              <a:rPr lang="en-US" sz="4800" b="1" dirty="0" smtClean="0">
                <a:solidFill>
                  <a:schemeClr val="tx1">
                    <a:lumMod val="85000"/>
                    <a:lumOff val="15000"/>
                  </a:schemeClr>
                </a:solidFill>
                <a:latin typeface="Times New Roman" pitchFamily="18" charset="0"/>
                <a:cs typeface="Times New Roman" pitchFamily="18" charset="0"/>
              </a:rPr>
              <a:t>Father.</a:t>
            </a:r>
            <a:endParaRPr lang="en-US" sz="4800" b="1" dirty="0">
              <a:solidFill>
                <a:schemeClr val="tx1">
                  <a:lumMod val="85000"/>
                  <a:lumOff val="15000"/>
                </a:schemeClr>
              </a:solidFill>
              <a:latin typeface="Times New Roman" pitchFamily="18" charset="0"/>
              <a:cs typeface="Times New Roman" pitchFamily="18" charset="0"/>
            </a:endParaRPr>
          </a:p>
        </p:txBody>
      </p:sp>
      <p:sp>
        <p:nvSpPr>
          <p:cNvPr id="5" name="4 CuadroTexto"/>
          <p:cNvSpPr txBox="1"/>
          <p:nvPr/>
        </p:nvSpPr>
        <p:spPr>
          <a:xfrm>
            <a:off x="0" y="1774842"/>
            <a:ext cx="9144000" cy="1815882"/>
          </a:xfrm>
          <a:prstGeom prst="rect">
            <a:avLst/>
          </a:prstGeom>
          <a:noFill/>
        </p:spPr>
        <p:txBody>
          <a:bodyPr wrap="square" rtlCol="0">
            <a:spAutoFit/>
          </a:bodyPr>
          <a:lstStyle/>
          <a:p>
            <a:pPr algn="ctr"/>
            <a:r>
              <a:rPr lang="en-US" sz="2800" b="1" dirty="0" smtClean="0">
                <a:solidFill>
                  <a:schemeClr val="tx1">
                    <a:lumMod val="85000"/>
                    <a:lumOff val="15000"/>
                  </a:schemeClr>
                </a:solidFill>
                <a:latin typeface="Times New Roman" pitchFamily="18" charset="0"/>
                <a:cs typeface="Times New Roman" pitchFamily="18" charset="0"/>
              </a:rPr>
              <a:t>The story of the birth and life of the Savior is found in the New Testament in the books of Matthew, Mark, Luke, and John. From their accounts we learn that Jesus was born of a virgin named Mary.</a:t>
            </a:r>
            <a:endParaRPr lang="es-ES" sz="2800" b="1" dirty="0">
              <a:solidFill>
                <a:schemeClr val="tx1">
                  <a:lumMod val="85000"/>
                  <a:lumOff val="15000"/>
                </a:schemeClr>
              </a:solidFill>
              <a:latin typeface="Times New Roman" pitchFamily="18" charset="0"/>
              <a:cs typeface="Times New Roman" pitchFamily="18" charset="0"/>
            </a:endParaRPr>
          </a:p>
        </p:txBody>
      </p:sp>
      <p:pic>
        <p:nvPicPr>
          <p:cNvPr id="3075" name="Picture 3" descr="C:\Users\Bradshaw Law Group\Downloads\maria madre de jesus.jp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75756" y="3933056"/>
            <a:ext cx="4392488" cy="2491042"/>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668523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Bradshaw Law Group\Downloads\texturas-minimalistas-para-powerpoint-1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5" name="4 CuadroTexto"/>
          <p:cNvSpPr txBox="1"/>
          <p:nvPr/>
        </p:nvSpPr>
        <p:spPr>
          <a:xfrm>
            <a:off x="0" y="188640"/>
            <a:ext cx="9144000" cy="1107996"/>
          </a:xfrm>
          <a:prstGeom prst="rect">
            <a:avLst/>
          </a:prstGeom>
          <a:noFill/>
        </p:spPr>
        <p:txBody>
          <a:bodyPr wrap="square" rtlCol="0">
            <a:spAutoFit/>
          </a:bodyPr>
          <a:lstStyle/>
          <a:p>
            <a:pPr algn="ctr"/>
            <a:r>
              <a:rPr lang="en-US" sz="4800" b="1" dirty="0">
                <a:solidFill>
                  <a:schemeClr val="tx1">
                    <a:lumMod val="85000"/>
                    <a:lumOff val="15000"/>
                  </a:schemeClr>
                </a:solidFill>
                <a:latin typeface="Times New Roman" pitchFamily="18" charset="0"/>
                <a:cs typeface="Times New Roman" pitchFamily="18" charset="0"/>
              </a:rPr>
              <a:t>He Led a Perfect </a:t>
            </a:r>
            <a:r>
              <a:rPr lang="en-US" sz="4800" b="1" dirty="0" smtClean="0">
                <a:solidFill>
                  <a:schemeClr val="tx1">
                    <a:lumMod val="85000"/>
                    <a:lumOff val="15000"/>
                  </a:schemeClr>
                </a:solidFill>
                <a:latin typeface="Times New Roman" pitchFamily="18" charset="0"/>
                <a:cs typeface="Times New Roman" pitchFamily="18" charset="0"/>
              </a:rPr>
              <a:t>Life.</a:t>
            </a:r>
            <a:endParaRPr lang="en-US" sz="4800" b="1" dirty="0">
              <a:solidFill>
                <a:schemeClr val="tx1">
                  <a:lumMod val="85000"/>
                  <a:lumOff val="15000"/>
                </a:schemeClr>
              </a:solidFill>
              <a:latin typeface="Times New Roman" pitchFamily="18" charset="0"/>
              <a:cs typeface="Times New Roman" pitchFamily="18" charset="0"/>
            </a:endParaRPr>
          </a:p>
          <a:p>
            <a:endParaRPr lang="es-ES" dirty="0"/>
          </a:p>
        </p:txBody>
      </p:sp>
      <p:sp>
        <p:nvSpPr>
          <p:cNvPr id="7" name="6 CuadroTexto"/>
          <p:cNvSpPr txBox="1"/>
          <p:nvPr/>
        </p:nvSpPr>
        <p:spPr>
          <a:xfrm>
            <a:off x="0" y="1052736"/>
            <a:ext cx="9144000" cy="3108543"/>
          </a:xfrm>
          <a:prstGeom prst="rect">
            <a:avLst/>
          </a:prstGeom>
          <a:noFill/>
        </p:spPr>
        <p:txBody>
          <a:bodyPr wrap="square" rtlCol="0">
            <a:spAutoFit/>
          </a:bodyPr>
          <a:lstStyle/>
          <a:p>
            <a:pPr algn="ctr"/>
            <a:r>
              <a:rPr lang="en-US" sz="2800" b="1" dirty="0">
                <a:solidFill>
                  <a:schemeClr val="tx1">
                    <a:lumMod val="85000"/>
                    <a:lumOff val="15000"/>
                  </a:schemeClr>
                </a:solidFill>
                <a:latin typeface="Times New Roman" pitchFamily="18" charset="0"/>
                <a:cs typeface="Times New Roman" pitchFamily="18" charset="0"/>
              </a:rPr>
              <a:t>From His youth, Jesus obeyed all that was required of Him by our Heavenly Father. Under the guidance of Mary and Joseph, Jesus grew much as other children grow. He loved and obeyed the truth. Luke tells us, “And the child grew, and waxed strong in spirit, filled with wisdom: and the grace of God was upon him” (</a:t>
            </a:r>
            <a:r>
              <a:rPr lang="en-US" sz="2800" b="1" dirty="0">
                <a:solidFill>
                  <a:schemeClr val="tx1">
                    <a:lumMod val="85000"/>
                    <a:lumOff val="15000"/>
                  </a:schemeClr>
                </a:solidFill>
                <a:latin typeface="Times New Roman" pitchFamily="18" charset="0"/>
                <a:cs typeface="Times New Roman" pitchFamily="18" charset="0"/>
                <a:hlinkClick r:id="rId3"/>
              </a:rPr>
              <a:t>Luke 2:40</a:t>
            </a:r>
            <a:r>
              <a:rPr lang="en-US" sz="2800" b="1" dirty="0">
                <a:solidFill>
                  <a:schemeClr val="tx1">
                    <a:lumMod val="85000"/>
                    <a:lumOff val="15000"/>
                  </a:schemeClr>
                </a:solidFill>
                <a:latin typeface="Times New Roman" pitchFamily="18" charset="0"/>
                <a:cs typeface="Times New Roman" pitchFamily="18" charset="0"/>
              </a:rPr>
              <a:t>; see also </a:t>
            </a:r>
            <a:r>
              <a:rPr lang="en-US" sz="2800" b="1" dirty="0">
                <a:solidFill>
                  <a:schemeClr val="tx1">
                    <a:lumMod val="85000"/>
                    <a:lumOff val="15000"/>
                  </a:schemeClr>
                </a:solidFill>
                <a:latin typeface="Times New Roman" pitchFamily="18" charset="0"/>
                <a:cs typeface="Times New Roman" pitchFamily="18" charset="0"/>
                <a:hlinkClick r:id="rId4"/>
              </a:rPr>
              <a:t>D&amp;C 93:12–14</a:t>
            </a:r>
            <a:r>
              <a:rPr lang="en-US" sz="2800" b="1" dirty="0">
                <a:solidFill>
                  <a:schemeClr val="tx1">
                    <a:lumMod val="85000"/>
                    <a:lumOff val="15000"/>
                  </a:schemeClr>
                </a:solidFill>
                <a:latin typeface="Times New Roman" pitchFamily="18" charset="0"/>
                <a:cs typeface="Times New Roman" pitchFamily="18" charset="0"/>
              </a:rPr>
              <a:t>).</a:t>
            </a:r>
            <a:endParaRPr lang="es-ES" sz="2800" b="1" dirty="0">
              <a:solidFill>
                <a:schemeClr val="tx1">
                  <a:lumMod val="85000"/>
                  <a:lumOff val="15000"/>
                </a:schemeClr>
              </a:solidFill>
              <a:latin typeface="Times New Roman" pitchFamily="18" charset="0"/>
              <a:cs typeface="Times New Roman" pitchFamily="18" charset="0"/>
            </a:endParaRPr>
          </a:p>
        </p:txBody>
      </p:sp>
      <p:pic>
        <p:nvPicPr>
          <p:cNvPr id="4099" name="Picture 3" descr="C:\Users\Bradshaw Law Group\Downloads\maxresdefault.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881416" y="4161279"/>
            <a:ext cx="3381167" cy="2535875"/>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801909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C:\Users\Bradshaw Law Group\Downloads\texturas-minimalistas-para-powerpoint-1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3 CuadroTexto"/>
          <p:cNvSpPr txBox="1"/>
          <p:nvPr/>
        </p:nvSpPr>
        <p:spPr>
          <a:xfrm>
            <a:off x="0" y="110434"/>
            <a:ext cx="9144000" cy="1846659"/>
          </a:xfrm>
          <a:prstGeom prst="rect">
            <a:avLst/>
          </a:prstGeom>
          <a:noFill/>
        </p:spPr>
        <p:txBody>
          <a:bodyPr wrap="square" rtlCol="0">
            <a:spAutoFit/>
          </a:bodyPr>
          <a:lstStyle/>
          <a:p>
            <a:pPr algn="ctr"/>
            <a:r>
              <a:rPr lang="en-US" sz="4800" b="1" dirty="0">
                <a:solidFill>
                  <a:schemeClr val="tx1">
                    <a:lumMod val="85000"/>
                    <a:lumOff val="15000"/>
                  </a:schemeClr>
                </a:solidFill>
                <a:latin typeface="Times New Roman" pitchFamily="18" charset="0"/>
                <a:cs typeface="Times New Roman" pitchFamily="18" charset="0"/>
              </a:rPr>
              <a:t>He Taught Us How to Love and Serve One Another</a:t>
            </a:r>
          </a:p>
          <a:p>
            <a:endParaRPr lang="es-ES" dirty="0"/>
          </a:p>
        </p:txBody>
      </p:sp>
      <p:sp>
        <p:nvSpPr>
          <p:cNvPr id="5" name="4 CuadroTexto"/>
          <p:cNvSpPr txBox="1"/>
          <p:nvPr/>
        </p:nvSpPr>
        <p:spPr>
          <a:xfrm>
            <a:off x="0" y="1628800"/>
            <a:ext cx="9144000" cy="2677656"/>
          </a:xfrm>
          <a:prstGeom prst="rect">
            <a:avLst/>
          </a:prstGeom>
          <a:noFill/>
        </p:spPr>
        <p:txBody>
          <a:bodyPr wrap="square" rtlCol="0">
            <a:spAutoFit/>
          </a:bodyPr>
          <a:lstStyle/>
          <a:p>
            <a:pPr algn="ctr"/>
            <a:r>
              <a:rPr lang="en-US" sz="2800" b="1" dirty="0">
                <a:solidFill>
                  <a:schemeClr val="tx1">
                    <a:lumMod val="85000"/>
                    <a:lumOff val="15000"/>
                  </a:schemeClr>
                </a:solidFill>
                <a:latin typeface="Times New Roman" pitchFamily="18" charset="0"/>
                <a:cs typeface="Times New Roman" pitchFamily="18" charset="0"/>
              </a:rPr>
              <a:t>After His fast and His encounter with Satan, Jesus began His public ministry. He came to earth not only to die for us but also to teach us how to live. He taught that there are two great commandments: first, to love God with all our heart, mind, and strength; and second, to love others as we love ourselves (see </a:t>
            </a:r>
            <a:r>
              <a:rPr lang="en-US" sz="2800" b="1" dirty="0">
                <a:solidFill>
                  <a:schemeClr val="tx1">
                    <a:lumMod val="85000"/>
                    <a:lumOff val="15000"/>
                  </a:schemeClr>
                </a:solidFill>
                <a:latin typeface="Times New Roman" pitchFamily="18" charset="0"/>
                <a:cs typeface="Times New Roman" pitchFamily="18" charset="0"/>
                <a:hlinkClick r:id="rId3"/>
              </a:rPr>
              <a:t>Matthew 22:36–39</a:t>
            </a:r>
            <a:r>
              <a:rPr lang="en-US" sz="2800" b="1" dirty="0">
                <a:solidFill>
                  <a:schemeClr val="tx1">
                    <a:lumMod val="85000"/>
                    <a:lumOff val="15000"/>
                  </a:schemeClr>
                </a:solidFill>
                <a:latin typeface="Times New Roman" pitchFamily="18" charset="0"/>
                <a:cs typeface="Times New Roman" pitchFamily="18" charset="0"/>
              </a:rPr>
              <a:t>).</a:t>
            </a:r>
            <a:endParaRPr lang="es-ES" sz="2800" b="1" dirty="0">
              <a:solidFill>
                <a:schemeClr val="tx1">
                  <a:lumMod val="85000"/>
                  <a:lumOff val="15000"/>
                </a:schemeClr>
              </a:solidFill>
              <a:latin typeface="Times New Roman" pitchFamily="18" charset="0"/>
              <a:cs typeface="Times New Roman" pitchFamily="18" charset="0"/>
            </a:endParaRPr>
          </a:p>
        </p:txBody>
      </p:sp>
      <p:pic>
        <p:nvPicPr>
          <p:cNvPr id="5123" name="Picture 3" descr="C:\Users\Bradshaw Law Group\Downloads\maxresdefault (1).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244080" y="4290235"/>
            <a:ext cx="4655840" cy="2618910"/>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124940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C:\Users\Bradshaw Law Group\Downloads\texturas-minimalistas-para-powerpoint-1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3999"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3 CuadroTexto"/>
          <p:cNvSpPr txBox="1"/>
          <p:nvPr/>
        </p:nvSpPr>
        <p:spPr>
          <a:xfrm>
            <a:off x="0" y="429"/>
            <a:ext cx="9144000" cy="1846659"/>
          </a:xfrm>
          <a:prstGeom prst="rect">
            <a:avLst/>
          </a:prstGeom>
          <a:noFill/>
        </p:spPr>
        <p:txBody>
          <a:bodyPr wrap="square" rtlCol="0">
            <a:spAutoFit/>
          </a:bodyPr>
          <a:lstStyle/>
          <a:p>
            <a:pPr algn="ctr"/>
            <a:r>
              <a:rPr lang="en-US" sz="4800" b="1" dirty="0">
                <a:solidFill>
                  <a:schemeClr val="tx1">
                    <a:lumMod val="85000"/>
                    <a:lumOff val="15000"/>
                  </a:schemeClr>
                </a:solidFill>
                <a:latin typeface="Times New Roman" pitchFamily="18" charset="0"/>
                <a:cs typeface="Times New Roman" pitchFamily="18" charset="0"/>
              </a:rPr>
              <a:t>He Organized the Only True </a:t>
            </a:r>
            <a:r>
              <a:rPr lang="en-US" sz="4800" b="1" dirty="0" smtClean="0">
                <a:solidFill>
                  <a:schemeClr val="tx1">
                    <a:lumMod val="85000"/>
                    <a:lumOff val="15000"/>
                  </a:schemeClr>
                </a:solidFill>
                <a:latin typeface="Times New Roman" pitchFamily="18" charset="0"/>
                <a:cs typeface="Times New Roman" pitchFamily="18" charset="0"/>
              </a:rPr>
              <a:t>Church.</a:t>
            </a:r>
            <a:endParaRPr lang="en-US" sz="4800" b="1" dirty="0">
              <a:solidFill>
                <a:schemeClr val="tx1">
                  <a:lumMod val="85000"/>
                  <a:lumOff val="15000"/>
                </a:schemeClr>
              </a:solidFill>
              <a:latin typeface="Times New Roman" pitchFamily="18" charset="0"/>
              <a:cs typeface="Times New Roman" pitchFamily="18" charset="0"/>
            </a:endParaRPr>
          </a:p>
          <a:p>
            <a:endParaRPr lang="es-ES" dirty="0"/>
          </a:p>
        </p:txBody>
      </p:sp>
      <p:sp>
        <p:nvSpPr>
          <p:cNvPr id="5" name="4 CuadroTexto"/>
          <p:cNvSpPr txBox="1"/>
          <p:nvPr/>
        </p:nvSpPr>
        <p:spPr>
          <a:xfrm>
            <a:off x="-1" y="1847088"/>
            <a:ext cx="9143999" cy="2246769"/>
          </a:xfrm>
          <a:prstGeom prst="rect">
            <a:avLst/>
          </a:prstGeom>
          <a:noFill/>
        </p:spPr>
        <p:txBody>
          <a:bodyPr wrap="square" rtlCol="0">
            <a:spAutoFit/>
          </a:bodyPr>
          <a:lstStyle/>
          <a:p>
            <a:pPr algn="ctr"/>
            <a:r>
              <a:rPr lang="en-US" sz="2800" b="1" dirty="0">
                <a:solidFill>
                  <a:schemeClr val="tx1">
                    <a:lumMod val="85000"/>
                    <a:lumOff val="15000"/>
                  </a:schemeClr>
                </a:solidFill>
                <a:latin typeface="Times New Roman" pitchFamily="18" charset="0"/>
                <a:cs typeface="Times New Roman" pitchFamily="18" charset="0"/>
              </a:rPr>
              <a:t>Jesus wanted His gospel taught to people all over the earth, so He chose twelve Apostles to testify of Him. They were the original leaders of His Church. They received the authority to act in His name and do the works they had seen Him do.</a:t>
            </a:r>
            <a:endParaRPr lang="es-ES" sz="2800" b="1" dirty="0">
              <a:solidFill>
                <a:schemeClr val="tx1">
                  <a:lumMod val="85000"/>
                  <a:lumOff val="15000"/>
                </a:schemeClr>
              </a:solidFill>
              <a:latin typeface="Times New Roman" pitchFamily="18" charset="0"/>
              <a:cs typeface="Times New Roman" pitchFamily="18" charset="0"/>
            </a:endParaRPr>
          </a:p>
        </p:txBody>
      </p:sp>
      <p:pic>
        <p:nvPicPr>
          <p:cNvPr id="6147" name="Picture 3" descr="C:\Users\Bradshaw Law Group\Downloads\Jesus-Christ-Apostles-mormon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63688" y="4093857"/>
            <a:ext cx="5462119" cy="2492499"/>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993057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C:\Users\Bradshaw Law Group\Downloads\texturas-minimalistas-para-powerpoint-1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2058"/>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3 CuadroTexto"/>
          <p:cNvSpPr txBox="1"/>
          <p:nvPr/>
        </p:nvSpPr>
        <p:spPr>
          <a:xfrm>
            <a:off x="0" y="11737"/>
            <a:ext cx="9144000" cy="1846659"/>
          </a:xfrm>
          <a:prstGeom prst="rect">
            <a:avLst/>
          </a:prstGeom>
          <a:noFill/>
        </p:spPr>
        <p:txBody>
          <a:bodyPr wrap="square" rtlCol="0">
            <a:spAutoFit/>
          </a:bodyPr>
          <a:lstStyle/>
          <a:p>
            <a:pPr algn="ctr"/>
            <a:r>
              <a:rPr lang="en-US" sz="4800" b="1" dirty="0">
                <a:solidFill>
                  <a:schemeClr val="tx1">
                    <a:lumMod val="85000"/>
                    <a:lumOff val="15000"/>
                  </a:schemeClr>
                </a:solidFill>
                <a:latin typeface="Times New Roman" pitchFamily="18" charset="0"/>
                <a:cs typeface="Times New Roman" pitchFamily="18" charset="0"/>
              </a:rPr>
              <a:t>He Redeemed Us from Our Sins and Saved Us from </a:t>
            </a:r>
            <a:r>
              <a:rPr lang="en-US" sz="4800" b="1" dirty="0" smtClean="0">
                <a:solidFill>
                  <a:schemeClr val="tx1">
                    <a:lumMod val="85000"/>
                    <a:lumOff val="15000"/>
                  </a:schemeClr>
                </a:solidFill>
                <a:latin typeface="Times New Roman" pitchFamily="18" charset="0"/>
                <a:cs typeface="Times New Roman" pitchFamily="18" charset="0"/>
              </a:rPr>
              <a:t>Death.</a:t>
            </a:r>
            <a:endParaRPr lang="en-US" sz="4800" b="1" dirty="0">
              <a:solidFill>
                <a:schemeClr val="tx1">
                  <a:lumMod val="85000"/>
                  <a:lumOff val="15000"/>
                </a:schemeClr>
              </a:solidFill>
              <a:latin typeface="Times New Roman" pitchFamily="18" charset="0"/>
              <a:cs typeface="Times New Roman" pitchFamily="18" charset="0"/>
            </a:endParaRPr>
          </a:p>
          <a:p>
            <a:endParaRPr lang="es-ES" dirty="0"/>
          </a:p>
        </p:txBody>
      </p:sp>
      <p:sp>
        <p:nvSpPr>
          <p:cNvPr id="5" name="4 CuadroTexto"/>
          <p:cNvSpPr txBox="1"/>
          <p:nvPr/>
        </p:nvSpPr>
        <p:spPr>
          <a:xfrm>
            <a:off x="0" y="1849983"/>
            <a:ext cx="9144000" cy="1815882"/>
          </a:xfrm>
          <a:prstGeom prst="rect">
            <a:avLst/>
          </a:prstGeom>
          <a:noFill/>
        </p:spPr>
        <p:txBody>
          <a:bodyPr wrap="square" rtlCol="0">
            <a:spAutoFit/>
          </a:bodyPr>
          <a:lstStyle/>
          <a:p>
            <a:pPr algn="ctr"/>
            <a:r>
              <a:rPr lang="en-US" sz="2800" b="1" dirty="0">
                <a:solidFill>
                  <a:schemeClr val="tx1">
                    <a:lumMod val="85000"/>
                    <a:lumOff val="15000"/>
                  </a:schemeClr>
                </a:solidFill>
                <a:latin typeface="Times New Roman" pitchFamily="18" charset="0"/>
                <a:cs typeface="Times New Roman" pitchFamily="18" charset="0"/>
              </a:rPr>
              <a:t>Near the end of His mortal ministry, Jesus prepared to make the ultimate sacrifice for all the sins of mankind. He had been condemned to die because He had testified to the people that He was the Son of God.</a:t>
            </a:r>
            <a:endParaRPr lang="es-ES" sz="2800" b="1" dirty="0">
              <a:solidFill>
                <a:schemeClr val="tx1">
                  <a:lumMod val="85000"/>
                  <a:lumOff val="15000"/>
                </a:schemeClr>
              </a:solidFill>
              <a:latin typeface="Times New Roman" pitchFamily="18" charset="0"/>
              <a:cs typeface="Times New Roman" pitchFamily="18" charset="0"/>
            </a:endParaRPr>
          </a:p>
        </p:txBody>
      </p:sp>
      <p:pic>
        <p:nvPicPr>
          <p:cNvPr id="7171" name="Picture 3" descr="C:\Users\Bradshaw Law Group\Downloads\778909_334324330010030_58081581_o.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943708" y="3683960"/>
            <a:ext cx="5256584" cy="2955386"/>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003229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descr="C:\Users\Bradshaw Law Group\Downloads\texturas-minimalistas-para-powerpoint-1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3999" cy="6858000"/>
          </a:xfrm>
          <a:prstGeom prst="rect">
            <a:avLst/>
          </a:prstGeom>
          <a:noFill/>
          <a:extLst>
            <a:ext uri="{909E8E84-426E-40DD-AFC4-6F175D3DCCD1}">
              <a14:hiddenFill xmlns:a14="http://schemas.microsoft.com/office/drawing/2010/main">
                <a:solidFill>
                  <a:srgbClr val="FFFFFF"/>
                </a:solidFill>
              </a14:hiddenFill>
            </a:ext>
          </a:extLst>
        </p:spPr>
      </p:pic>
      <p:sp>
        <p:nvSpPr>
          <p:cNvPr id="5" name="4 CuadroTexto"/>
          <p:cNvSpPr txBox="1"/>
          <p:nvPr/>
        </p:nvSpPr>
        <p:spPr>
          <a:xfrm>
            <a:off x="0" y="0"/>
            <a:ext cx="9143999" cy="1846659"/>
          </a:xfrm>
          <a:prstGeom prst="rect">
            <a:avLst/>
          </a:prstGeom>
          <a:noFill/>
        </p:spPr>
        <p:txBody>
          <a:bodyPr wrap="square" rtlCol="0">
            <a:spAutoFit/>
          </a:bodyPr>
          <a:lstStyle/>
          <a:p>
            <a:pPr algn="ctr"/>
            <a:r>
              <a:rPr lang="en-US" sz="4800" b="1" dirty="0">
                <a:solidFill>
                  <a:schemeClr val="tx1">
                    <a:lumMod val="85000"/>
                    <a:lumOff val="15000"/>
                  </a:schemeClr>
                </a:solidFill>
                <a:latin typeface="Times New Roman" pitchFamily="18" charset="0"/>
                <a:cs typeface="Times New Roman" pitchFamily="18" charset="0"/>
              </a:rPr>
              <a:t>His Sacrifice Showed His Love for His Father and for </a:t>
            </a:r>
            <a:r>
              <a:rPr lang="en-US" sz="4800" b="1" dirty="0" smtClean="0">
                <a:solidFill>
                  <a:schemeClr val="tx1">
                    <a:lumMod val="85000"/>
                    <a:lumOff val="15000"/>
                  </a:schemeClr>
                </a:solidFill>
                <a:latin typeface="Times New Roman" pitchFamily="18" charset="0"/>
                <a:cs typeface="Times New Roman" pitchFamily="18" charset="0"/>
              </a:rPr>
              <a:t>Us.</a:t>
            </a:r>
            <a:endParaRPr lang="en-US" sz="4800" b="1" dirty="0">
              <a:solidFill>
                <a:schemeClr val="tx1">
                  <a:lumMod val="85000"/>
                  <a:lumOff val="15000"/>
                </a:schemeClr>
              </a:solidFill>
              <a:latin typeface="Times New Roman" pitchFamily="18" charset="0"/>
              <a:cs typeface="Times New Roman" pitchFamily="18" charset="0"/>
            </a:endParaRPr>
          </a:p>
          <a:p>
            <a:endParaRPr lang="es-ES" dirty="0"/>
          </a:p>
        </p:txBody>
      </p:sp>
      <p:sp>
        <p:nvSpPr>
          <p:cNvPr id="6" name="5 Rectángulo"/>
          <p:cNvSpPr/>
          <p:nvPr/>
        </p:nvSpPr>
        <p:spPr>
          <a:xfrm>
            <a:off x="0" y="1556792"/>
            <a:ext cx="9143999" cy="2677656"/>
          </a:xfrm>
          <a:prstGeom prst="rect">
            <a:avLst/>
          </a:prstGeom>
        </p:spPr>
        <p:txBody>
          <a:bodyPr wrap="square">
            <a:spAutoFit/>
          </a:bodyPr>
          <a:lstStyle/>
          <a:p>
            <a:pPr algn="ctr"/>
            <a:r>
              <a:rPr lang="en-US" sz="2800" b="1" dirty="0">
                <a:solidFill>
                  <a:schemeClr val="tx1">
                    <a:lumMod val="85000"/>
                    <a:lumOff val="15000"/>
                  </a:schemeClr>
                </a:solidFill>
                <a:latin typeface="Times New Roman" pitchFamily="18" charset="0"/>
                <a:cs typeface="Times New Roman" pitchFamily="18" charset="0"/>
              </a:rPr>
              <a:t>Jesus taught: “Greater love hath no man than this, that a man lay down his life for his friends. Ye are my friends, if ye do whatsoever I command you” (</a:t>
            </a:r>
            <a:r>
              <a:rPr lang="en-US" sz="2800" b="1" dirty="0">
                <a:solidFill>
                  <a:schemeClr val="tx1">
                    <a:lumMod val="85000"/>
                    <a:lumOff val="15000"/>
                  </a:schemeClr>
                </a:solidFill>
                <a:latin typeface="Times New Roman" pitchFamily="18" charset="0"/>
                <a:cs typeface="Times New Roman" pitchFamily="18" charset="0"/>
                <a:hlinkClick r:id="rId3"/>
              </a:rPr>
              <a:t>John 15:13–14</a:t>
            </a:r>
            <a:r>
              <a:rPr lang="en-US" sz="2800" b="1" dirty="0">
                <a:solidFill>
                  <a:schemeClr val="tx1">
                    <a:lumMod val="85000"/>
                    <a:lumOff val="15000"/>
                  </a:schemeClr>
                </a:solidFill>
                <a:latin typeface="Times New Roman" pitchFamily="18" charset="0"/>
                <a:cs typeface="Times New Roman" pitchFamily="18" charset="0"/>
              </a:rPr>
              <a:t>). He willingly and humbly went through the sorrow in Gethsemane and the suffering on the cross so we could receive all the blessings of the plan of salvation. </a:t>
            </a:r>
            <a:endParaRPr lang="es-ES" sz="2800" b="1" dirty="0">
              <a:solidFill>
                <a:schemeClr val="tx1">
                  <a:lumMod val="85000"/>
                  <a:lumOff val="15000"/>
                </a:schemeClr>
              </a:solidFill>
              <a:latin typeface="Times New Roman" pitchFamily="18" charset="0"/>
              <a:cs typeface="Times New Roman" pitchFamily="18" charset="0"/>
            </a:endParaRPr>
          </a:p>
        </p:txBody>
      </p:sp>
      <p:pic>
        <p:nvPicPr>
          <p:cNvPr id="8195" name="Picture 3" descr="C:\Users\Bradshaw Law Group\Downloads\580-Resurrection-fixed.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46758" y="4234448"/>
            <a:ext cx="4850481" cy="2500507"/>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37740364"/>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138</TotalTime>
  <Words>483</Words>
  <Application>Microsoft Office PowerPoint</Application>
  <PresentationFormat>Presentación en pantalla (4:3)</PresentationFormat>
  <Paragraphs>15</Paragraphs>
  <Slides>8</Slides>
  <Notes>0</Notes>
  <HiddenSlides>0</HiddenSlides>
  <MMClips>0</MMClips>
  <ScaleCrop>false</ScaleCrop>
  <HeadingPairs>
    <vt:vector size="4" baseType="variant">
      <vt:variant>
        <vt:lpstr>Tema</vt:lpstr>
      </vt:variant>
      <vt:variant>
        <vt:i4>1</vt:i4>
      </vt:variant>
      <vt:variant>
        <vt:lpstr>Títulos de diapositiva</vt:lpstr>
      </vt:variant>
      <vt:variant>
        <vt:i4>8</vt:i4>
      </vt:variant>
    </vt:vector>
  </HeadingPairs>
  <TitlesOfParts>
    <vt:vector size="9" baseType="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Bradshaw Law Group</dc:creator>
  <cp:lastModifiedBy>Bradshaw Law Group</cp:lastModifiedBy>
  <cp:revision>8</cp:revision>
  <dcterms:created xsi:type="dcterms:W3CDTF">2016-05-05T22:42:13Z</dcterms:created>
  <dcterms:modified xsi:type="dcterms:W3CDTF">2016-05-06T01:00:55Z</dcterms:modified>
</cp:coreProperties>
</file>