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62" autoAdjust="0"/>
    <p:restoredTop sz="94662" autoAdjust="0"/>
  </p:normalViewPr>
  <p:slideViewPr>
    <p:cSldViewPr>
      <p:cViewPr>
        <p:scale>
          <a:sx n="60" d="100"/>
          <a:sy n="60" d="100"/>
        </p:scale>
        <p:origin x="-1566" y="-2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00EDC6-C615-4BAA-9801-5FB8F2EB418D}" type="datetimeFigureOut">
              <a:rPr lang="es-ES" smtClean="0"/>
              <a:t>03/05/2016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76395-F148-4527-A2E2-B19D0A2234D9}" type="slidenum">
              <a:rPr lang="es-ES" smtClean="0"/>
              <a:t>‹Nº›</a:t>
            </a:fld>
            <a:endParaRPr lang="es-ES"/>
          </a:p>
        </p:txBody>
      </p:sp>
    </p:spTree>
    <p:extLst>
      <p:ext uri="{BB962C8B-B14F-4D97-AF65-F5344CB8AC3E}">
        <p14:creationId xmlns:p14="http://schemas.microsoft.com/office/powerpoint/2010/main" val="1867408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FB76395-F148-4527-A2E2-B19D0A2234D9}" type="slidenum">
              <a:rPr lang="es-ES" smtClean="0"/>
              <a:t>1</a:t>
            </a:fld>
            <a:endParaRPr lang="es-ES"/>
          </a:p>
        </p:txBody>
      </p:sp>
    </p:spTree>
    <p:extLst>
      <p:ext uri="{BB962C8B-B14F-4D97-AF65-F5344CB8AC3E}">
        <p14:creationId xmlns:p14="http://schemas.microsoft.com/office/powerpoint/2010/main" val="323198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VE" dirty="0" smtClean="0"/>
          </a:p>
        </p:txBody>
      </p:sp>
      <p:sp>
        <p:nvSpPr>
          <p:cNvPr id="4" name="3 Marcador de número de diapositiva"/>
          <p:cNvSpPr>
            <a:spLocks noGrp="1"/>
          </p:cNvSpPr>
          <p:nvPr>
            <p:ph type="sldNum" sz="quarter" idx="10"/>
          </p:nvPr>
        </p:nvSpPr>
        <p:spPr/>
        <p:txBody>
          <a:bodyPr/>
          <a:lstStyle/>
          <a:p>
            <a:fld id="{CFB76395-F148-4527-A2E2-B19D0A2234D9}" type="slidenum">
              <a:rPr lang="es-ES" smtClean="0"/>
              <a:t>2</a:t>
            </a:fld>
            <a:endParaRPr lang="es-ES"/>
          </a:p>
        </p:txBody>
      </p:sp>
    </p:spTree>
    <p:extLst>
      <p:ext uri="{BB962C8B-B14F-4D97-AF65-F5344CB8AC3E}">
        <p14:creationId xmlns:p14="http://schemas.microsoft.com/office/powerpoint/2010/main" val="423267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421940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219917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295533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3906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374689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403909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109875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330791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408565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270497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2A3D94-453E-46FE-AE63-BEC581862340}" type="datetimeFigureOut">
              <a:rPr lang="es-ES" smtClean="0"/>
              <a:t>03/05/2016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51FA56E-1155-47E2-9242-FBE35AB944A9}" type="slidenum">
              <a:rPr lang="es-ES" smtClean="0"/>
              <a:t>‹Nº›</a:t>
            </a:fld>
            <a:endParaRPr lang="es-ES"/>
          </a:p>
        </p:txBody>
      </p:sp>
    </p:spTree>
    <p:extLst>
      <p:ext uri="{BB962C8B-B14F-4D97-AF65-F5344CB8AC3E}">
        <p14:creationId xmlns:p14="http://schemas.microsoft.com/office/powerpoint/2010/main" val="37343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A3D94-453E-46FE-AE63-BEC581862340}" type="datetimeFigureOut">
              <a:rPr lang="es-ES" smtClean="0"/>
              <a:t>03/05/2016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FA56E-1155-47E2-9242-FBE35AB944A9}" type="slidenum">
              <a:rPr lang="es-ES" smtClean="0"/>
              <a:t>‹Nº›</a:t>
            </a:fld>
            <a:endParaRPr lang="es-ES"/>
          </a:p>
        </p:txBody>
      </p:sp>
    </p:spTree>
    <p:extLst>
      <p:ext uri="{BB962C8B-B14F-4D97-AF65-F5344CB8AC3E}">
        <p14:creationId xmlns:p14="http://schemas.microsoft.com/office/powerpoint/2010/main" val="2089806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descr="C:\Users\Bradshaw Law Group\Downloads\images.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27384"/>
            <a:ext cx="9199123" cy="68853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1790741" y="691709"/>
            <a:ext cx="5544616" cy="2215991"/>
          </a:xfrm>
          <a:prstGeom prst="rect">
            <a:avLst/>
          </a:prstGeom>
          <a:noFill/>
        </p:spPr>
        <p:txBody>
          <a:bodyPr wrap="square" rtlCol="0">
            <a:spAutoFit/>
          </a:bodyPr>
          <a:lstStyle/>
          <a:p>
            <a:pPr algn="ctr"/>
            <a:r>
              <a:rPr lang="es-ES" sz="6000" b="1" dirty="0">
                <a:solidFill>
                  <a:schemeClr val="bg1"/>
                </a:solidFill>
                <a:latin typeface="Times New Roman" pitchFamily="18" charset="0"/>
                <a:cs typeface="Times New Roman" pitchFamily="18" charset="0"/>
              </a:rPr>
              <a:t>Chapter 10: Scriptures</a:t>
            </a:r>
          </a:p>
          <a:p>
            <a:pPr algn="ctr"/>
            <a:endParaRPr lang="es-ES" dirty="0"/>
          </a:p>
        </p:txBody>
      </p:sp>
      <p:pic>
        <p:nvPicPr>
          <p:cNvPr id="1027" name="Picture 3" descr="C:\Users\Bradshaw Law Group\Downloads\images (1).j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813" y="2910555"/>
            <a:ext cx="4248472" cy="31822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61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radshaw Law Group\Downloads\images.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7504" y="692696"/>
            <a:ext cx="8928992" cy="1846659"/>
          </a:xfrm>
          <a:prstGeom prst="rect">
            <a:avLst/>
          </a:prstGeom>
          <a:noFill/>
        </p:spPr>
        <p:txBody>
          <a:bodyPr wrap="square" rtlCol="0">
            <a:spAutoFit/>
          </a:bodyPr>
          <a:lstStyle/>
          <a:p>
            <a:pPr algn="ctr"/>
            <a:r>
              <a:rPr lang="en-US" sz="4800" b="1" dirty="0">
                <a:solidFill>
                  <a:schemeClr val="bg1"/>
                </a:solidFill>
                <a:latin typeface="Times New Roman" pitchFamily="18" charset="0"/>
                <a:cs typeface="Times New Roman" pitchFamily="18" charset="0"/>
              </a:rPr>
              <a:t>The Scriptures Are Available to Us Today</a:t>
            </a:r>
          </a:p>
          <a:p>
            <a:endParaRPr lang="es-ES" dirty="0"/>
          </a:p>
        </p:txBody>
      </p:sp>
      <p:sp>
        <p:nvSpPr>
          <p:cNvPr id="5" name="4 CuadroTexto"/>
          <p:cNvSpPr txBox="1"/>
          <p:nvPr/>
        </p:nvSpPr>
        <p:spPr>
          <a:xfrm>
            <a:off x="1659421" y="2397731"/>
            <a:ext cx="6192688" cy="1815882"/>
          </a:xfrm>
          <a:prstGeom prst="rect">
            <a:avLst/>
          </a:prstGeom>
          <a:no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When the Lord’s servants speak or write under the influence of the Holy Ghost, their words become scripture (see D&amp;C 68:4).</a:t>
            </a:r>
            <a:endParaRPr lang="es-ES" sz="2800" b="1" dirty="0">
              <a:solidFill>
                <a:schemeClr val="bg1"/>
              </a:solidFill>
              <a:latin typeface="Times New Roman" pitchFamily="18" charset="0"/>
              <a:cs typeface="Times New Roman" pitchFamily="18" charset="0"/>
            </a:endParaRPr>
          </a:p>
        </p:txBody>
      </p:sp>
      <p:pic>
        <p:nvPicPr>
          <p:cNvPr id="2051" name="Picture 3" descr="C:\Users\Bradshaw Law Group\Downloads\CRISTIANO HABLAND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863" y="4258706"/>
            <a:ext cx="3857625" cy="2152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01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radshaw Law Group\Downloads\images.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951820" y="620688"/>
            <a:ext cx="3240360" cy="830997"/>
          </a:xfrm>
          <a:prstGeom prst="rect">
            <a:avLst/>
          </a:prstGeom>
          <a:noFill/>
        </p:spPr>
        <p:txBody>
          <a:bodyPr wrap="square" rtlCol="0">
            <a:spAutoFit/>
          </a:bodyPr>
          <a:lstStyle/>
          <a:p>
            <a:pPr algn="ctr"/>
            <a:r>
              <a:rPr lang="es-VE" sz="4800" b="1" dirty="0" smtClean="0">
                <a:solidFill>
                  <a:schemeClr val="bg1"/>
                </a:solidFill>
                <a:latin typeface="Times New Roman" pitchFamily="18" charset="0"/>
                <a:cs typeface="Times New Roman" pitchFamily="18" charset="0"/>
              </a:rPr>
              <a:t>The Bible</a:t>
            </a:r>
            <a:endParaRPr lang="es-ES" sz="4800" b="1" dirty="0">
              <a:solidFill>
                <a:schemeClr val="bg1"/>
              </a:solidFill>
              <a:latin typeface="Times New Roman" pitchFamily="18" charset="0"/>
              <a:cs typeface="Times New Roman" pitchFamily="18" charset="0"/>
            </a:endParaRPr>
          </a:p>
        </p:txBody>
      </p:sp>
      <p:sp>
        <p:nvSpPr>
          <p:cNvPr id="6" name="5 CuadroTexto"/>
          <p:cNvSpPr txBox="1"/>
          <p:nvPr/>
        </p:nvSpPr>
        <p:spPr>
          <a:xfrm>
            <a:off x="503548" y="1772816"/>
            <a:ext cx="8136904" cy="2246769"/>
          </a:xfrm>
          <a:prstGeom prst="rect">
            <a:avLst/>
          </a:prstGeom>
          <a:no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The Bible is a collection of sacred writings containing God’s revelations to man. These writings cover many centuries, from the time of Adam through the time when the Apostles of Jesus Christ lived.</a:t>
            </a:r>
            <a:endParaRPr lang="es-ES" sz="2800" b="1" dirty="0">
              <a:solidFill>
                <a:schemeClr val="bg1"/>
              </a:solidFill>
              <a:latin typeface="Times New Roman" pitchFamily="18" charset="0"/>
              <a:cs typeface="Times New Roman" pitchFamily="18" charset="0"/>
            </a:endParaRPr>
          </a:p>
        </p:txBody>
      </p:sp>
      <p:pic>
        <p:nvPicPr>
          <p:cNvPr id="3075" name="Picture 3" descr="C:\Users\Bradshaw Law Group\Downloads\santa-bibl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4898" y="3789041"/>
            <a:ext cx="3774204" cy="279874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108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radshaw Law Group\Downloads\images.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970423" y="620688"/>
            <a:ext cx="7272808" cy="1107996"/>
          </a:xfrm>
          <a:prstGeom prst="rect">
            <a:avLst/>
          </a:prstGeom>
          <a:noFill/>
        </p:spPr>
        <p:txBody>
          <a:bodyPr wrap="square" rtlCol="0">
            <a:spAutoFit/>
          </a:bodyPr>
          <a:lstStyle/>
          <a:p>
            <a:pPr algn="ctr"/>
            <a:r>
              <a:rPr lang="es-ES" sz="4800" b="1" dirty="0">
                <a:solidFill>
                  <a:schemeClr val="bg1"/>
                </a:solidFill>
                <a:latin typeface="Times New Roman" pitchFamily="18" charset="0"/>
                <a:cs typeface="Times New Roman" pitchFamily="18" charset="0"/>
              </a:rPr>
              <a:t>The Book of Mormon</a:t>
            </a:r>
          </a:p>
          <a:p>
            <a:endParaRPr lang="es-ES" dirty="0"/>
          </a:p>
        </p:txBody>
      </p:sp>
      <p:sp>
        <p:nvSpPr>
          <p:cNvPr id="5" name="4 CuadroTexto"/>
          <p:cNvSpPr txBox="1"/>
          <p:nvPr/>
        </p:nvSpPr>
        <p:spPr>
          <a:xfrm>
            <a:off x="502371" y="1728684"/>
            <a:ext cx="8208912" cy="2246769"/>
          </a:xfrm>
          <a:prstGeom prst="rect">
            <a:avLst/>
          </a:prstGeom>
          <a:no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The Book of Mormon is a sacred record of some of the people who lived on the American continents between about 2000 B.C. and A.D. 400. It contains the fulness of the gospel of Jesus Christ (see D&amp;C 20:9; 42:12; 135:3). </a:t>
            </a:r>
            <a:endParaRPr lang="es-ES" sz="2800" b="1" dirty="0">
              <a:solidFill>
                <a:schemeClr val="bg1"/>
              </a:solidFill>
              <a:latin typeface="Times New Roman" pitchFamily="18" charset="0"/>
              <a:cs typeface="Times New Roman" pitchFamily="18" charset="0"/>
            </a:endParaRPr>
          </a:p>
        </p:txBody>
      </p:sp>
      <p:pic>
        <p:nvPicPr>
          <p:cNvPr id="4099" name="Picture 3" descr="C:\Users\Bradshaw Law Group\Downloads\libro de mormon.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102" y="4077072"/>
            <a:ext cx="3871796" cy="21682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322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radshaw Law Group\Downloads\images.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4" y="0"/>
            <a:ext cx="9155953"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245542" y="570977"/>
            <a:ext cx="8640960" cy="1107996"/>
          </a:xfrm>
          <a:prstGeom prst="rect">
            <a:avLst/>
          </a:prstGeom>
          <a:noFill/>
        </p:spPr>
        <p:txBody>
          <a:bodyPr wrap="square" rtlCol="0">
            <a:spAutoFit/>
          </a:bodyPr>
          <a:lstStyle/>
          <a:p>
            <a:pPr algn="ctr"/>
            <a:r>
              <a:rPr lang="es-ES" sz="4800" b="1" dirty="0">
                <a:solidFill>
                  <a:schemeClr val="bg1"/>
                </a:solidFill>
                <a:latin typeface="Times New Roman" pitchFamily="18" charset="0"/>
                <a:cs typeface="Times New Roman" pitchFamily="18" charset="0"/>
              </a:rPr>
              <a:t>The Doctrine and Covenants</a:t>
            </a:r>
          </a:p>
          <a:p>
            <a:endParaRPr lang="es-ES" dirty="0">
              <a:latin typeface="Times New Roman" pitchFamily="18" charset="0"/>
              <a:cs typeface="Times New Roman" pitchFamily="18" charset="0"/>
            </a:endParaRPr>
          </a:p>
        </p:txBody>
      </p:sp>
      <p:sp>
        <p:nvSpPr>
          <p:cNvPr id="5" name="4 CuadroTexto"/>
          <p:cNvSpPr txBox="1"/>
          <p:nvPr/>
        </p:nvSpPr>
        <p:spPr>
          <a:xfrm>
            <a:off x="461566" y="1690744"/>
            <a:ext cx="8208912" cy="2246769"/>
          </a:xfrm>
          <a:prstGeom prst="rect">
            <a:avLst/>
          </a:prstGeom>
          <a:no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The Doctrine and Covenants is a collection of modern revelations. In section 1 of the Doctrine and Covenants, the Lord reveals that the book is published to the inhabitants of the earth to prepare them for His coming.</a:t>
            </a:r>
            <a:endParaRPr lang="es-ES" sz="2800" b="1" dirty="0">
              <a:solidFill>
                <a:schemeClr val="bg1"/>
              </a:solidFill>
              <a:latin typeface="Times New Roman" pitchFamily="18" charset="0"/>
              <a:cs typeface="Times New Roman" pitchFamily="18" charset="0"/>
            </a:endParaRPr>
          </a:p>
        </p:txBody>
      </p:sp>
      <p:pic>
        <p:nvPicPr>
          <p:cNvPr id="5126" name="Picture 6" descr="C:\Users\Bradshaw Law Group\Downloads\do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1932" y="3645024"/>
            <a:ext cx="3528179" cy="29245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677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Bradshaw Law Group\Downloads\images.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53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467544" y="404664"/>
            <a:ext cx="8208912" cy="1107996"/>
          </a:xfrm>
          <a:prstGeom prst="rect">
            <a:avLst/>
          </a:prstGeom>
          <a:noFill/>
        </p:spPr>
        <p:txBody>
          <a:bodyPr wrap="square" rtlCol="0">
            <a:spAutoFit/>
          </a:bodyPr>
          <a:lstStyle/>
          <a:p>
            <a:pPr algn="ctr"/>
            <a:r>
              <a:rPr lang="en-US" sz="4800" b="1" dirty="0">
                <a:solidFill>
                  <a:schemeClr val="bg1"/>
                </a:solidFill>
                <a:latin typeface="Times New Roman" pitchFamily="18" charset="0"/>
                <a:cs typeface="Times New Roman" pitchFamily="18" charset="0"/>
              </a:rPr>
              <a:t>The Pearl of Great Price</a:t>
            </a:r>
          </a:p>
          <a:p>
            <a:endParaRPr lang="es-ES" b="1" dirty="0"/>
          </a:p>
        </p:txBody>
      </p:sp>
      <p:sp>
        <p:nvSpPr>
          <p:cNvPr id="5" name="4 CuadroTexto"/>
          <p:cNvSpPr txBox="1"/>
          <p:nvPr/>
        </p:nvSpPr>
        <p:spPr>
          <a:xfrm>
            <a:off x="467544" y="1512660"/>
            <a:ext cx="8208912" cy="2246769"/>
          </a:xfrm>
          <a:prstGeom prst="rect">
            <a:avLst/>
          </a:prstGeom>
          <a:no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The Pearl of Great Price contains the book of Moses, the book of Abraham, and some inspired writings of Joseph Smith. The book of Abraham was translated by the Prophet Joseph Smith from a papyrus scroll taken from the Egyptian catacombs.</a:t>
            </a:r>
            <a:endParaRPr lang="es-ES" sz="2800" b="1" dirty="0">
              <a:solidFill>
                <a:schemeClr val="bg1"/>
              </a:solidFill>
              <a:latin typeface="Times New Roman" pitchFamily="18" charset="0"/>
              <a:cs typeface="Times New Roman" pitchFamily="18" charset="0"/>
            </a:endParaRPr>
          </a:p>
        </p:txBody>
      </p:sp>
      <p:pic>
        <p:nvPicPr>
          <p:cNvPr id="6147" name="Picture 3" descr="C:\Users\Bradshaw Law Group\Downloads\pg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0738" y="3795601"/>
            <a:ext cx="3562524" cy="29530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007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Bradshaw Law Group\Downloads\images.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14" y="0"/>
            <a:ext cx="916321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264689" y="332656"/>
            <a:ext cx="6552728" cy="1846659"/>
          </a:xfrm>
          <a:prstGeom prst="rect">
            <a:avLst/>
          </a:prstGeom>
          <a:noFill/>
        </p:spPr>
        <p:txBody>
          <a:bodyPr wrap="square" rtlCol="0">
            <a:spAutoFit/>
          </a:bodyPr>
          <a:lstStyle/>
          <a:p>
            <a:pPr algn="ctr"/>
            <a:r>
              <a:rPr lang="en-US" sz="4800" b="1" dirty="0">
                <a:solidFill>
                  <a:schemeClr val="bg1"/>
                </a:solidFill>
                <a:latin typeface="Times New Roman" pitchFamily="18" charset="0"/>
                <a:cs typeface="Times New Roman" pitchFamily="18" charset="0"/>
              </a:rPr>
              <a:t>Words of Our Living Prophets</a:t>
            </a:r>
          </a:p>
          <a:p>
            <a:endParaRPr lang="es-ES" dirty="0"/>
          </a:p>
        </p:txBody>
      </p:sp>
      <p:pic>
        <p:nvPicPr>
          <p:cNvPr id="7171" name="Picture 3" descr="C:\Users\Bradshaw Law Group\Downloads\L12MCA0_cover-4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4185" y="1776836"/>
            <a:ext cx="4956416" cy="4915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331008" y="2780928"/>
            <a:ext cx="8496944" cy="2246769"/>
          </a:xfrm>
          <a:prstGeom prst="rect">
            <a:avLst/>
          </a:prstGeom>
          <a:no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In addition to these four books of scripture, the inspired words of our living prophets become scripture to us. Their words come to us through conferences, the Liahona or Ensign magazine, and instructions to local priesthood leaders.</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73618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Bradshaw Law Group\Downloads\images.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371380" y="729569"/>
            <a:ext cx="6401240" cy="1107996"/>
          </a:xfrm>
          <a:prstGeom prst="rect">
            <a:avLst/>
          </a:prstGeom>
          <a:noFill/>
        </p:spPr>
        <p:txBody>
          <a:bodyPr wrap="none" rtlCol="0">
            <a:spAutoFit/>
          </a:bodyPr>
          <a:lstStyle/>
          <a:p>
            <a:r>
              <a:rPr lang="es-ES" sz="4800" b="1" dirty="0">
                <a:solidFill>
                  <a:schemeClr val="bg1"/>
                </a:solidFill>
                <a:latin typeface="Times New Roman" pitchFamily="18" charset="0"/>
                <a:cs typeface="Times New Roman" pitchFamily="18" charset="0"/>
              </a:rPr>
              <a:t>Studying the Scriptures</a:t>
            </a:r>
          </a:p>
          <a:p>
            <a:endParaRPr lang="es-ES" dirty="0"/>
          </a:p>
        </p:txBody>
      </p:sp>
      <p:sp>
        <p:nvSpPr>
          <p:cNvPr id="5" name="4 CuadroTexto"/>
          <p:cNvSpPr txBox="1"/>
          <p:nvPr/>
        </p:nvSpPr>
        <p:spPr>
          <a:xfrm>
            <a:off x="954733" y="1853407"/>
            <a:ext cx="6984776" cy="954107"/>
          </a:xfrm>
          <a:prstGeom prst="rect">
            <a:avLst/>
          </a:prstGeom>
          <a:noFill/>
        </p:spPr>
        <p:txBody>
          <a:bodyPr wrap="square" rtlCol="0">
            <a:spAutoFit/>
          </a:bodyPr>
          <a:lstStyle/>
          <a:p>
            <a:pPr algn="ctr" fontAlgn="base"/>
            <a:r>
              <a:rPr lang="en-US" sz="2800" b="1" dirty="0">
                <a:solidFill>
                  <a:schemeClr val="bg1"/>
                </a:solidFill>
                <a:latin typeface="Times New Roman" pitchFamily="18" charset="0"/>
                <a:cs typeface="Times New Roman" pitchFamily="18" charset="0"/>
              </a:rPr>
              <a:t>What blessings can we receive when we study the scriptures?</a:t>
            </a:r>
          </a:p>
        </p:txBody>
      </p:sp>
      <p:sp>
        <p:nvSpPr>
          <p:cNvPr id="6" name="5 CuadroTexto"/>
          <p:cNvSpPr txBox="1"/>
          <p:nvPr/>
        </p:nvSpPr>
        <p:spPr>
          <a:xfrm>
            <a:off x="414673" y="2960948"/>
            <a:ext cx="8064896" cy="2246769"/>
          </a:xfrm>
          <a:prstGeom prst="rect">
            <a:avLst/>
          </a:prstGeom>
          <a:noFill/>
        </p:spPr>
        <p:txBody>
          <a:bodyPr wrap="square" rtlCol="0">
            <a:spAutoFit/>
          </a:bodyPr>
          <a:lstStyle/>
          <a:p>
            <a:pPr algn="ctr"/>
            <a:r>
              <a:rPr lang="en-US" sz="2800" b="1" dirty="0">
                <a:solidFill>
                  <a:schemeClr val="bg1"/>
                </a:solidFill>
                <a:latin typeface="Times New Roman" pitchFamily="18" charset="0"/>
                <a:cs typeface="Times New Roman" pitchFamily="18" charset="0"/>
              </a:rPr>
              <a:t>We should each study the scriptures every day. We should share these truths with our children. We should read the standard works with our children so they will learn to love them and use them for the truths they contain.</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53015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326</Words>
  <Application>Microsoft Office PowerPoint</Application>
  <PresentationFormat>Presentación en pantalla (4:3)</PresentationFormat>
  <Paragraphs>18</Paragraphs>
  <Slides>8</Slides>
  <Notes>2</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13</cp:revision>
  <dcterms:created xsi:type="dcterms:W3CDTF">2016-05-04T00:59:52Z</dcterms:created>
  <dcterms:modified xsi:type="dcterms:W3CDTF">2016-05-04T03:05:45Z</dcterms:modified>
</cp:coreProperties>
</file>