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F1B0D70-0A25-4003-A8F3-6CF907F625A7}" type="datetimeFigureOut">
              <a:rPr lang="es-ES" smtClean="0"/>
              <a:t>12/02/2016</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0F5BDAE-AB0A-4E06-880D-32C647647D37}"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F1B0D70-0A25-4003-A8F3-6CF907F625A7}" type="datetimeFigureOut">
              <a:rPr lang="es-ES" smtClean="0"/>
              <a:t>12/02/2016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0F5BDAE-AB0A-4E06-880D-32C647647D3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8F1B0D70-0A25-4003-A8F3-6CF907F625A7}" type="datetimeFigureOut">
              <a:rPr lang="es-ES" smtClean="0"/>
              <a:t>12/02/2016</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0F5BDAE-AB0A-4E06-880D-32C647647D3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F1B0D70-0A25-4003-A8F3-6CF907F625A7}" type="datetimeFigureOut">
              <a:rPr lang="es-ES" smtClean="0"/>
              <a:t>12/02/2016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0F5BDAE-AB0A-4E06-880D-32C647647D37}"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F1B0D70-0A25-4003-A8F3-6CF907F625A7}" type="datetimeFigureOut">
              <a:rPr lang="es-ES" smtClean="0"/>
              <a:t>12/02/2016</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60F5BDAE-AB0A-4E06-880D-32C647647D37}"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F1B0D70-0A25-4003-A8F3-6CF907F625A7}" type="datetimeFigureOut">
              <a:rPr lang="es-ES" smtClean="0"/>
              <a:t>12/02/2016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60F5BDAE-AB0A-4E06-880D-32C647647D37}"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F1B0D70-0A25-4003-A8F3-6CF907F625A7}" type="datetimeFigureOut">
              <a:rPr lang="es-ES" smtClean="0"/>
              <a:t>12/02/2016</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60F5BDAE-AB0A-4E06-880D-32C647647D37}"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8F1B0D70-0A25-4003-A8F3-6CF907F625A7}" type="datetimeFigureOut">
              <a:rPr lang="es-ES" smtClean="0"/>
              <a:t>12/02/2016</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60F5BDAE-AB0A-4E06-880D-32C647647D37}"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8F1B0D70-0A25-4003-A8F3-6CF907F625A7}" type="datetimeFigureOut">
              <a:rPr lang="es-ES" smtClean="0"/>
              <a:t>12/02/2016</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60F5BDAE-AB0A-4E06-880D-32C647647D3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F1B0D70-0A25-4003-A8F3-6CF907F625A7}" type="datetimeFigureOut">
              <a:rPr lang="es-ES" smtClean="0"/>
              <a:t>12/02/2016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60F5BDAE-AB0A-4E06-880D-32C647647D37}"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8F1B0D70-0A25-4003-A8F3-6CF907F625A7}" type="datetimeFigureOut">
              <a:rPr lang="es-ES" smtClean="0"/>
              <a:t>12/02/2016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60F5BDAE-AB0A-4E06-880D-32C647647D37}" type="slidenum">
              <a:rPr lang="es-ES" smtClean="0"/>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F1B0D70-0A25-4003-A8F3-6CF907F625A7}" type="datetimeFigureOut">
              <a:rPr lang="es-ES" smtClean="0"/>
              <a:t>12/02/2016</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0F5BDAE-AB0A-4E06-880D-32C647647D37}"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pn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n-US" dirty="0"/>
              <a:t>Chapter 9: The Law of Tithing</a:t>
            </a:r>
            <a:endParaRPr lang="es-ES" dirty="0"/>
          </a:p>
        </p:txBody>
      </p:sp>
      <p:sp>
        <p:nvSpPr>
          <p:cNvPr id="3" name="2 Subtítulo"/>
          <p:cNvSpPr>
            <a:spLocks noGrp="1"/>
          </p:cNvSpPr>
          <p:nvPr>
            <p:ph type="subTitle" idx="1"/>
          </p:nvPr>
        </p:nvSpPr>
        <p:spPr/>
        <p:txBody>
          <a:bodyPr/>
          <a:lstStyle/>
          <a:p>
            <a:r>
              <a:rPr lang="en-US" dirty="0"/>
              <a:t>“A testimony of the law of tithing comes from living it.”</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5" y="1340768"/>
            <a:ext cx="3420380" cy="4104456"/>
          </a:xfrm>
          <a:prstGeom prst="rect">
            <a:avLst/>
          </a:prstGeom>
        </p:spPr>
      </p:pic>
    </p:spTree>
    <p:extLst>
      <p:ext uri="{BB962C8B-B14F-4D97-AF65-F5344CB8AC3E}">
        <p14:creationId xmlns:p14="http://schemas.microsoft.com/office/powerpoint/2010/main" val="451257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Paying tithing brings great blessings.</a:t>
            </a:r>
            <a:endParaRPr lang="es-ES" dirty="0"/>
          </a:p>
        </p:txBody>
      </p:sp>
      <p:sp>
        <p:nvSpPr>
          <p:cNvPr id="3" name="2 Marcador de contenido"/>
          <p:cNvSpPr>
            <a:spLocks noGrp="1"/>
          </p:cNvSpPr>
          <p:nvPr>
            <p:ph idx="1"/>
          </p:nvPr>
        </p:nvSpPr>
        <p:spPr/>
        <p:txBody>
          <a:bodyPr/>
          <a:lstStyle/>
          <a:p>
            <a:r>
              <a:rPr lang="es-VE" dirty="0" err="1" smtClean="0"/>
              <a:t>President</a:t>
            </a:r>
            <a:r>
              <a:rPr lang="es-VE" dirty="0" smtClean="0"/>
              <a:t> Gordon B. </a:t>
            </a:r>
            <a:r>
              <a:rPr lang="es-VE" dirty="0" err="1" smtClean="0"/>
              <a:t>Hinckley</a:t>
            </a:r>
            <a:r>
              <a:rPr lang="es-VE" dirty="0" smtClean="0"/>
              <a:t> </a:t>
            </a:r>
            <a:r>
              <a:rPr lang="es-VE" dirty="0" err="1" smtClean="0"/>
              <a:t>said</a:t>
            </a:r>
            <a:r>
              <a:rPr lang="es-VE" dirty="0" smtClean="0"/>
              <a:t>: </a:t>
            </a:r>
            <a:r>
              <a:rPr lang="en-US" dirty="0"/>
              <a:t>The Lord gave the law [of tithing]. If we follow his law, we prosper, but when we find what we think is a better way, we meet failure. As I travel about the Church and see the results of the payment of tithes, I come to the conclusion that it is not a burden, but a great blessing.</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4437112"/>
            <a:ext cx="2038350" cy="2247900"/>
          </a:xfrm>
          <a:prstGeom prst="rect">
            <a:avLst/>
          </a:prstGeom>
        </p:spPr>
      </p:pic>
    </p:spTree>
    <p:extLst>
      <p:ext uri="{BB962C8B-B14F-4D97-AF65-F5344CB8AC3E}">
        <p14:creationId xmlns:p14="http://schemas.microsoft.com/office/powerpoint/2010/main" val="758813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From the Life of Howard W. Hunter</a:t>
            </a:r>
            <a:endParaRPr lang="es-ES" dirty="0"/>
          </a:p>
        </p:txBody>
      </p:sp>
      <p:sp>
        <p:nvSpPr>
          <p:cNvPr id="3" name="2 Marcador de contenido"/>
          <p:cNvSpPr>
            <a:spLocks noGrp="1"/>
          </p:cNvSpPr>
          <p:nvPr>
            <p:ph idx="1"/>
          </p:nvPr>
        </p:nvSpPr>
        <p:spPr>
          <a:xfrm>
            <a:off x="457200" y="1609416"/>
            <a:ext cx="5122912" cy="4846320"/>
          </a:xfrm>
        </p:spPr>
        <p:txBody>
          <a:bodyPr>
            <a:normAutofit fontScale="92500" lnSpcReduction="10000"/>
          </a:bodyPr>
          <a:lstStyle/>
          <a:p>
            <a:pPr algn="just"/>
            <a:r>
              <a:rPr lang="en-US" dirty="0"/>
              <a:t>Shortly before Howard W. Hunter and Claire </a:t>
            </a:r>
            <a:r>
              <a:rPr lang="en-US" dirty="0" err="1"/>
              <a:t>Jeffs</a:t>
            </a:r>
            <a:r>
              <a:rPr lang="en-US" dirty="0"/>
              <a:t> were to be married, Howard went to his bishop to obtain a temple recommend. He was surprised that during the interview, the bishop questioned whether he could support a wife and family on his income. Howard recalled, “When I told him how much I was making, he said the reason for his doubt as to my ability to support a wife was based on the amount of tithing I had paid.”</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1844824"/>
            <a:ext cx="1905000" cy="3096344"/>
          </a:xfrm>
          <a:prstGeom prst="rect">
            <a:avLst/>
          </a:prstGeom>
        </p:spPr>
      </p:pic>
    </p:spTree>
    <p:extLst>
      <p:ext uri="{BB962C8B-B14F-4D97-AF65-F5344CB8AC3E}">
        <p14:creationId xmlns:p14="http://schemas.microsoft.com/office/powerpoint/2010/main" val="3557987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n-US" sz="2400" dirty="0"/>
              <a:t>“The payment of tithing strengthens faith, increases spirituality and spiritual capacity, and solidifies testimony.”</a:t>
            </a:r>
            <a:endParaRPr lang="es-ES" sz="2400"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1720" y="1531063"/>
            <a:ext cx="4115320" cy="5326937"/>
          </a:xfrm>
        </p:spPr>
      </p:pic>
    </p:spTree>
    <p:extLst>
      <p:ext uri="{BB962C8B-B14F-4D97-AF65-F5344CB8AC3E}">
        <p14:creationId xmlns:p14="http://schemas.microsoft.com/office/powerpoint/2010/main" val="2710994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The Lord’s definition of the law of tithing is simple.</a:t>
            </a:r>
            <a:endParaRPr lang="es-ES" dirty="0"/>
          </a:p>
        </p:txBody>
      </p:sp>
      <p:sp>
        <p:nvSpPr>
          <p:cNvPr id="3" name="2 Marcador de contenido"/>
          <p:cNvSpPr>
            <a:spLocks noGrp="1"/>
          </p:cNvSpPr>
          <p:nvPr>
            <p:ph idx="1"/>
          </p:nvPr>
        </p:nvSpPr>
        <p:spPr/>
        <p:txBody>
          <a:bodyPr/>
          <a:lstStyle/>
          <a:p>
            <a:pPr algn="just"/>
            <a:r>
              <a:rPr lang="en-US" dirty="0"/>
              <a:t>The law [of tithing] is simply stated as “one-tenth of all their interest” (</a:t>
            </a:r>
            <a:r>
              <a:rPr lang="en-US" dirty="0" err="1"/>
              <a:t>D&amp;C</a:t>
            </a:r>
            <a:r>
              <a:rPr lang="en-US" dirty="0"/>
              <a:t> 119:4). Interest means profit, compensation, increase. It is the wage of one employed, the profit from the operation of a business, the increase of one who grows or produces, or the income to a person from any other source. The Lord said it is a standing law “forever” as it has been in the past.</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5095875"/>
            <a:ext cx="2438400" cy="1762125"/>
          </a:xfrm>
          <a:prstGeom prst="rect">
            <a:avLst/>
          </a:prstGeom>
        </p:spPr>
      </p:pic>
    </p:spTree>
    <p:extLst>
      <p:ext uri="{BB962C8B-B14F-4D97-AF65-F5344CB8AC3E}">
        <p14:creationId xmlns:p14="http://schemas.microsoft.com/office/powerpoint/2010/main" val="3506176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5696" y="1268760"/>
            <a:ext cx="4320678" cy="4320678"/>
          </a:xfrm>
        </p:spPr>
      </p:pic>
    </p:spTree>
    <p:extLst>
      <p:ext uri="{BB962C8B-B14F-4D97-AF65-F5344CB8AC3E}">
        <p14:creationId xmlns:p14="http://schemas.microsoft.com/office/powerpoint/2010/main" val="2532450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n-US" sz="3200" dirty="0"/>
              <a:t>The law of tithing existed from the beginning and continues today.</a:t>
            </a:r>
            <a:endParaRPr lang="es-ES" sz="3200" dirty="0"/>
          </a:p>
        </p:txBody>
      </p:sp>
      <p:sp>
        <p:nvSpPr>
          <p:cNvPr id="3" name="2 Marcador de contenido"/>
          <p:cNvSpPr>
            <a:spLocks noGrp="1"/>
          </p:cNvSpPr>
          <p:nvPr>
            <p:ph idx="1"/>
          </p:nvPr>
        </p:nvSpPr>
        <p:spPr/>
        <p:txBody>
          <a:bodyPr/>
          <a:lstStyle/>
          <a:p>
            <a:pPr algn="just"/>
            <a:r>
              <a:rPr lang="en-US" dirty="0"/>
              <a:t>The first distinct mention of the word “tithe” in the Bible is in the very first book of the Old Testament. Abram … was met by Melchizedek, king of Salem and priest of the Most High God. Melchizedek blessed him, and Abram “gave him tithes of all.” (Gen. 14:20.)</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4005064"/>
            <a:ext cx="2880320" cy="2576489"/>
          </a:xfrm>
          <a:prstGeom prst="rect">
            <a:avLst/>
          </a:prstGeom>
        </p:spPr>
      </p:pic>
    </p:spTree>
    <p:extLst>
      <p:ext uri="{BB962C8B-B14F-4D97-AF65-F5344CB8AC3E}">
        <p14:creationId xmlns:p14="http://schemas.microsoft.com/office/powerpoint/2010/main" val="519424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We make a gift and also pay an obligation with our tithes.</a:t>
            </a:r>
            <a:endParaRPr lang="es-ES" dirty="0"/>
          </a:p>
        </p:txBody>
      </p:sp>
      <p:sp>
        <p:nvSpPr>
          <p:cNvPr id="3" name="2 Marcador de contenido"/>
          <p:cNvSpPr>
            <a:spLocks noGrp="1"/>
          </p:cNvSpPr>
          <p:nvPr>
            <p:ph idx="1"/>
          </p:nvPr>
        </p:nvSpPr>
        <p:spPr/>
        <p:txBody>
          <a:bodyPr/>
          <a:lstStyle/>
          <a:p>
            <a:pPr algn="just"/>
            <a:endParaRPr lang="en-US" dirty="0" smtClean="0"/>
          </a:p>
          <a:p>
            <a:pPr algn="just"/>
            <a:endParaRPr lang="en-US" dirty="0"/>
          </a:p>
          <a:p>
            <a:pPr algn="just"/>
            <a:r>
              <a:rPr lang="en-US" dirty="0" smtClean="0"/>
              <a:t>The </a:t>
            </a:r>
            <a:r>
              <a:rPr lang="en-US" dirty="0"/>
              <a:t>tithe is God’s law for his children, yet the payment is entirely voluntary. In this respect it does not differ from the law of the Sabbath or from any other of his laws. We may refuse to obey any or all of them. Our obedience is voluntary, but our refusal to pay does not abrogate or repeal the law.</a:t>
            </a:r>
            <a:endParaRPr lang="es-ES" dirty="0"/>
          </a:p>
        </p:txBody>
      </p:sp>
    </p:spTree>
    <p:extLst>
      <p:ext uri="{BB962C8B-B14F-4D97-AF65-F5344CB8AC3E}">
        <p14:creationId xmlns:p14="http://schemas.microsoft.com/office/powerpoint/2010/main" val="3149052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9865364">
            <a:off x="440015" y="1429904"/>
            <a:ext cx="3601806" cy="2141280"/>
          </a:xfr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359457">
            <a:off x="4953607" y="1302213"/>
            <a:ext cx="1295400" cy="1866900"/>
          </a:xfrm>
          <a:prstGeom prst="rect">
            <a:avLst/>
          </a:prstGeom>
        </p:spPr>
      </p:pic>
      <p:pic>
        <p:nvPicPr>
          <p:cNvPr id="6" name="5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528190">
            <a:off x="1838292" y="4025052"/>
            <a:ext cx="1914525" cy="2390775"/>
          </a:xfrm>
          <a:prstGeom prst="rect">
            <a:avLst/>
          </a:prstGeom>
        </p:spPr>
      </p:pic>
      <p:pic>
        <p:nvPicPr>
          <p:cNvPr id="7" name="6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132135">
            <a:off x="4718999" y="4211213"/>
            <a:ext cx="2124075" cy="2152650"/>
          </a:xfrm>
          <a:prstGeom prst="rect">
            <a:avLst/>
          </a:prstGeom>
        </p:spPr>
      </p:pic>
      <p:pic>
        <p:nvPicPr>
          <p:cNvPr id="8" name="7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19872" y="2762889"/>
            <a:ext cx="1640652" cy="2048774"/>
          </a:xfrm>
          <a:prstGeom prst="rect">
            <a:avLst/>
          </a:prstGeom>
        </p:spPr>
      </p:pic>
    </p:spTree>
    <p:extLst>
      <p:ext uri="{BB962C8B-B14F-4D97-AF65-F5344CB8AC3E}">
        <p14:creationId xmlns:p14="http://schemas.microsoft.com/office/powerpoint/2010/main" val="233630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n-US" sz="3200" dirty="0"/>
              <a:t>An offering to the Lord should cost the giver something of value.</a:t>
            </a:r>
            <a:endParaRPr lang="es-ES" sz="3200" dirty="0"/>
          </a:p>
        </p:txBody>
      </p:sp>
      <p:sp>
        <p:nvSpPr>
          <p:cNvPr id="3" name="2 Marcador de contenido"/>
          <p:cNvSpPr>
            <a:spLocks noGrp="1"/>
          </p:cNvSpPr>
          <p:nvPr>
            <p:ph idx="1"/>
          </p:nvPr>
        </p:nvSpPr>
        <p:spPr/>
        <p:txBody>
          <a:bodyPr/>
          <a:lstStyle/>
          <a:p>
            <a:pPr algn="just"/>
            <a:r>
              <a:rPr lang="en-US" dirty="0"/>
              <a:t>In 2 Samuel 24:18–25 we read that David would not make an offering unto the Lord of that which cost him nothing. He no doubt reasoned that unless the gift cost the giver something of value, it was not fit or appropriate to be an offering for the Lord.</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4149080"/>
            <a:ext cx="3240360" cy="2427142"/>
          </a:xfrm>
          <a:prstGeom prst="rect">
            <a:avLst/>
          </a:prstGeom>
        </p:spPr>
      </p:pic>
    </p:spTree>
    <p:extLst>
      <p:ext uri="{BB962C8B-B14F-4D97-AF65-F5344CB8AC3E}">
        <p14:creationId xmlns:p14="http://schemas.microsoft.com/office/powerpoint/2010/main" val="38293690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TotalTime>
  <Words>526</Words>
  <Application>Microsoft Office PowerPoint</Application>
  <PresentationFormat>Presentación en pantalla (4:3)</PresentationFormat>
  <Paragraphs>17</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Opulento</vt:lpstr>
      <vt:lpstr>Chapter 9: The Law of Tithing</vt:lpstr>
      <vt:lpstr>From the Life of Howard W. Hunter</vt:lpstr>
      <vt:lpstr>“The payment of tithing strengthens faith, increases spirituality and spiritual capacity, and solidifies testimony.”</vt:lpstr>
      <vt:lpstr>The Lord’s definition of the law of tithing is simple.</vt:lpstr>
      <vt:lpstr>Presentación de PowerPoint</vt:lpstr>
      <vt:lpstr>The law of tithing existed from the beginning and continues today.</vt:lpstr>
      <vt:lpstr>We make a gift and also pay an obligation with our tithes.</vt:lpstr>
      <vt:lpstr>Presentación de PowerPoint</vt:lpstr>
      <vt:lpstr>An offering to the Lord should cost the giver something of value.</vt:lpstr>
      <vt:lpstr>Paying tithing brings great blessings.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The Law of Tithing</dc:title>
  <dc:creator>SVG41</dc:creator>
  <cp:lastModifiedBy>SVG41</cp:lastModifiedBy>
  <cp:revision>2</cp:revision>
  <dcterms:created xsi:type="dcterms:W3CDTF">2016-02-12T22:19:16Z</dcterms:created>
  <dcterms:modified xsi:type="dcterms:W3CDTF">2016-02-12T22:35:20Z</dcterms:modified>
</cp:coreProperties>
</file>