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5" r:id="rId13"/>
    <p:sldId id="268" r:id="rId14"/>
    <p:sldId id="269" r:id="rId1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Subtítulo"/>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80AE6D5B-732A-49E4-B6F4-8606F63B1F71}" type="datetimeFigureOut">
              <a:rPr lang="es-ES" smtClean="0"/>
              <a:t>14/02/2016</a:t>
            </a:fld>
            <a:endParaRPr lang="es-ES"/>
          </a:p>
        </p:txBody>
      </p:sp>
      <p:sp>
        <p:nvSpPr>
          <p:cNvPr id="17" name="16 Marcador de pie de página"/>
          <p:cNvSpPr>
            <a:spLocks noGrp="1"/>
          </p:cNvSpPr>
          <p:nvPr>
            <p:ph type="ftr" sz="quarter" idx="11"/>
          </p:nvPr>
        </p:nvSpPr>
        <p:spPr/>
        <p:txBody>
          <a:bodyPr/>
          <a:lstStyle/>
          <a:p>
            <a:endParaRPr lang="es-ES"/>
          </a:p>
        </p:txBody>
      </p:sp>
      <p:sp>
        <p:nvSpPr>
          <p:cNvPr id="7" name="6 Conector recto"/>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D7FF353-AB37-470A-9D6C-DAB05A25D9B7}" type="slidenum">
              <a:rPr lang="es-ES" smtClean="0"/>
              <a:t>‹Nº›</a:t>
            </a:fld>
            <a:endParaRPr lang="es-ES"/>
          </a:p>
        </p:txBody>
      </p:sp>
      <p:sp>
        <p:nvSpPr>
          <p:cNvPr id="8" name="7 Título"/>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0AE6D5B-732A-49E4-B6F4-8606F63B1F71}" type="datetimeFigureOut">
              <a:rPr lang="es-ES" smtClean="0"/>
              <a:t>14/02/2016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D7FF353-AB37-470A-9D6C-DAB05A25D9B7}"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2"/>
      </p:bgRef>
    </p:bg>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Conector recto"/>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Elipse"/>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6915912" y="3009901"/>
            <a:ext cx="457200" cy="441325"/>
          </a:xfrm>
        </p:spPr>
        <p:txBody>
          <a:bodyPr/>
          <a:lstStyle/>
          <a:p>
            <a:fld id="{0D7FF353-AB37-470A-9D6C-DAB05A25D9B7}" type="slidenum">
              <a:rPr lang="es-ES" smtClean="0"/>
              <a:t>‹Nº›</a:t>
            </a:fld>
            <a:endParaRPr lang="es-ES"/>
          </a:p>
        </p:txBody>
      </p:sp>
      <p:sp>
        <p:nvSpPr>
          <p:cNvPr id="3" name="2 Marcador de texto vertical"/>
          <p:cNvSpPr>
            <a:spLocks noGrp="1"/>
          </p:cNvSpPr>
          <p:nvPr>
            <p:ph type="body" orient="vert" idx="1"/>
          </p:nvPr>
        </p:nvSpPr>
        <p:spPr>
          <a:xfrm>
            <a:off x="304800" y="304800"/>
            <a:ext cx="6553200" cy="5821366"/>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0AE6D5B-732A-49E4-B6F4-8606F63B1F71}" type="datetimeFigureOut">
              <a:rPr lang="es-ES" smtClean="0"/>
              <a:t>14/02/2016</a:t>
            </a:fld>
            <a:endParaRPr lang="es-ES"/>
          </a:p>
        </p:txBody>
      </p:sp>
      <p:sp>
        <p:nvSpPr>
          <p:cNvPr id="5" name="4 Marcador de pie de página"/>
          <p:cNvSpPr>
            <a:spLocks noGrp="1"/>
          </p:cNvSpPr>
          <p:nvPr>
            <p:ph type="ftr" sz="quarter" idx="11"/>
          </p:nvPr>
        </p:nvSpPr>
        <p:spPr/>
        <p:txBody>
          <a:bodyPr/>
          <a:lstStyle/>
          <a:p>
            <a:endParaRPr lang="es-ES"/>
          </a:p>
        </p:txBody>
      </p:sp>
      <p:sp>
        <p:nvSpPr>
          <p:cNvPr id="2" name="1 Título vertical"/>
          <p:cNvSpPr>
            <a:spLocks noGrp="1"/>
          </p:cNvSpPr>
          <p:nvPr>
            <p:ph type="title" orient="vert"/>
          </p:nvPr>
        </p:nvSpPr>
        <p:spPr>
          <a:xfrm>
            <a:off x="7391400" y="304801"/>
            <a:ext cx="1447800" cy="5851525"/>
          </a:xfrm>
        </p:spPr>
        <p:txBody>
          <a:bodyPr vert="eaVert"/>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solidFill>
                  <a:schemeClr val="accent3">
                    <a:shade val="75000"/>
                  </a:schemeClr>
                </a:solidFill>
              </a:defRPr>
            </a:lvl1p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80AE6D5B-732A-49E4-B6F4-8606F63B1F71}" type="datetimeFigureOut">
              <a:rPr lang="es-ES" smtClean="0"/>
              <a:t>14/02/2016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a:xfrm>
            <a:off x="4361688" y="1026372"/>
            <a:ext cx="457200" cy="441325"/>
          </a:xfrm>
        </p:spPr>
        <p:txBody>
          <a:bodyPr/>
          <a:lstStyle/>
          <a:p>
            <a:fld id="{0D7FF353-AB37-470A-9D6C-DAB05A25D9B7}" type="slidenum">
              <a:rPr lang="es-ES" smtClean="0"/>
              <a:t>‹Nº›</a:t>
            </a:fld>
            <a:endParaRPr lang="es-ES"/>
          </a:p>
        </p:txBody>
      </p:sp>
      <p:sp>
        <p:nvSpPr>
          <p:cNvPr id="8" name="7 Marcador de contenido"/>
          <p:cNvSpPr>
            <a:spLocks noGrp="1"/>
          </p:cNvSpPr>
          <p:nvPr>
            <p:ph sz="quarter" idx="1"/>
          </p:nvPr>
        </p:nvSpPr>
        <p:spPr>
          <a:xfrm>
            <a:off x="301752" y="1527048"/>
            <a:ext cx="850392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3" name="12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Marcador de pie de página"/>
          <p:cNvSpPr>
            <a:spLocks noGrp="1"/>
          </p:cNvSpPr>
          <p:nvPr>
            <p:ph type="ftr" sz="quarter" idx="11"/>
          </p:nvPr>
        </p:nvSpPr>
        <p:spPr/>
        <p:txBody>
          <a:bodyPr/>
          <a:lstStyle/>
          <a:p>
            <a:endParaRPr lang="es-ES"/>
          </a:p>
        </p:txBody>
      </p:sp>
      <p:sp>
        <p:nvSpPr>
          <p:cNvPr id="4" name="3 Marcador de fecha"/>
          <p:cNvSpPr>
            <a:spLocks noGrp="1"/>
          </p:cNvSpPr>
          <p:nvPr>
            <p:ph type="dt" sz="half" idx="10"/>
          </p:nvPr>
        </p:nvSpPr>
        <p:spPr/>
        <p:txBody>
          <a:bodyPr/>
          <a:lstStyle/>
          <a:p>
            <a:fld id="{80AE6D5B-732A-49E4-B6F4-8606F63B1F71}" type="datetimeFigureOut">
              <a:rPr lang="es-ES" smtClean="0"/>
              <a:t>14/02/2016</a:t>
            </a:fld>
            <a:endParaRPr lang="es-ES"/>
          </a:p>
        </p:txBody>
      </p:sp>
      <p:sp>
        <p:nvSpPr>
          <p:cNvPr id="8" name="7 Conector recto"/>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D7FF353-AB37-470A-9D6C-DAB05A25D9B7}" type="slidenum">
              <a:rPr lang="es-ES" smtClean="0"/>
              <a:t>‹Nº›</a:t>
            </a:fld>
            <a:endParaRPr lang="es-ES"/>
          </a:p>
        </p:txBody>
      </p:sp>
      <p:sp>
        <p:nvSpPr>
          <p:cNvPr id="2" name="1 Título"/>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301752" y="228600"/>
            <a:ext cx="8534400" cy="758952"/>
          </a:xfrm>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a:xfrm>
            <a:off x="5791200" y="6409944"/>
            <a:ext cx="3044952" cy="365760"/>
          </a:xfrm>
        </p:spPr>
        <p:txBody>
          <a:bodyPr/>
          <a:lstStyle/>
          <a:p>
            <a:fld id="{80AE6D5B-732A-49E4-B6F4-8606F63B1F71}" type="datetimeFigureOut">
              <a:rPr lang="es-ES" smtClean="0"/>
              <a:t>14/02/2016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D7FF353-AB37-470A-9D6C-DAB05A25D9B7}" type="slidenum">
              <a:rPr lang="es-ES" smtClean="0"/>
              <a:t>‹Nº›</a:t>
            </a:fld>
            <a:endParaRPr lang="es-ES"/>
          </a:p>
        </p:txBody>
      </p:sp>
      <p:sp>
        <p:nvSpPr>
          <p:cNvPr id="8" name="7 Conector recto"/>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Marcador de contenido"/>
          <p:cNvSpPr>
            <a:spLocks noGrp="1"/>
          </p:cNvSpPr>
          <p:nvPr>
            <p:ph sz="half" idx="1"/>
          </p:nvPr>
        </p:nvSpPr>
        <p:spPr>
          <a:xfrm>
            <a:off x="301752"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contenido"/>
          <p:cNvSpPr>
            <a:spLocks noGrp="1"/>
          </p:cNvSpPr>
          <p:nvPr>
            <p:ph sz="half" idx="2"/>
          </p:nvPr>
        </p:nvSpPr>
        <p:spPr>
          <a:xfrm>
            <a:off x="4800600"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1">
        <a:schemeClr val="bg2"/>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Rectángulo"/>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80AE6D5B-732A-49E4-B6F4-8606F63B1F71}" type="datetimeFigureOut">
              <a:rPr lang="es-ES" smtClean="0"/>
              <a:t>14/02/2016</a:t>
            </a:fld>
            <a:endParaRPr lang="es-ES"/>
          </a:p>
        </p:txBody>
      </p:sp>
      <p:sp>
        <p:nvSpPr>
          <p:cNvPr id="8" name="7 Marcador de pie de página"/>
          <p:cNvSpPr>
            <a:spLocks noGrp="1"/>
          </p:cNvSpPr>
          <p:nvPr>
            <p:ph type="ftr" sz="quarter" idx="11"/>
          </p:nvPr>
        </p:nvSpPr>
        <p:spPr>
          <a:xfrm>
            <a:off x="304800" y="6409944"/>
            <a:ext cx="3581400" cy="365760"/>
          </a:xfrm>
        </p:spPr>
        <p:txBody>
          <a:bodyPr/>
          <a:lstStyle/>
          <a:p>
            <a:endParaRPr lang="es-ES"/>
          </a:p>
        </p:txBody>
      </p:sp>
      <p:sp>
        <p:nvSpPr>
          <p:cNvPr id="15" name="14 Conector recto"/>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Marcador de contenido"/>
          <p:cNvSpPr>
            <a:spLocks noGrp="1"/>
          </p:cNvSpPr>
          <p:nvPr>
            <p:ph sz="quarter" idx="2"/>
          </p:nvPr>
        </p:nvSpPr>
        <p:spPr>
          <a:xfrm>
            <a:off x="301752" y="2471383"/>
            <a:ext cx="4041648" cy="3818404"/>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contenido"/>
          <p:cNvSpPr>
            <a:spLocks noGrp="1"/>
          </p:cNvSpPr>
          <p:nvPr>
            <p:ph sz="quarter" idx="4"/>
          </p:nvPr>
        </p:nvSpPr>
        <p:spPr>
          <a:xfrm>
            <a:off x="4800600" y="2471383"/>
            <a:ext cx="4038600" cy="382219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Marcador de número de diapositiva"/>
          <p:cNvSpPr>
            <a:spLocks noGrp="1"/>
          </p:cNvSpPr>
          <p:nvPr>
            <p:ph type="sldNum" sz="quarter" idx="12"/>
          </p:nvPr>
        </p:nvSpPr>
        <p:spPr>
          <a:xfrm>
            <a:off x="4343400" y="1042416"/>
            <a:ext cx="457200" cy="441325"/>
          </a:xfrm>
        </p:spPr>
        <p:txBody>
          <a:bodyPr/>
          <a:lstStyle>
            <a:lvl1pPr algn="ctr">
              <a:defRPr/>
            </a:lvl1pPr>
          </a:lstStyle>
          <a:p>
            <a:fld id="{0D7FF353-AB37-470A-9D6C-DAB05A25D9B7}" type="slidenum">
              <a:rPr lang="es-ES" smtClean="0"/>
              <a:t>‹Nº›</a:t>
            </a:fld>
            <a:endParaRPr lang="es-ES"/>
          </a:p>
        </p:txBody>
      </p:sp>
      <p:sp>
        <p:nvSpPr>
          <p:cNvPr id="23" name="22 Título"/>
          <p:cNvSpPr>
            <a:spLocks noGrp="1"/>
          </p:cNvSpPr>
          <p:nvPr>
            <p:ph type="title"/>
          </p:nvPr>
        </p:nvSpPr>
        <p:spPr/>
        <p:txBody>
          <a:bodyPr rtlCol="0" anchor="b" anchorCtr="0"/>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80AE6D5B-732A-49E4-B6F4-8606F63B1F71}" type="datetimeFigureOut">
              <a:rPr lang="es-ES" smtClean="0"/>
              <a:t>14/02/2016</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a:xfrm>
            <a:off x="4343400" y="1036020"/>
            <a:ext cx="457200" cy="441325"/>
          </a:xfrm>
        </p:spPr>
        <p:txBody>
          <a:bodyPr/>
          <a:lstStyle/>
          <a:p>
            <a:fld id="{0D7FF353-AB37-470A-9D6C-DAB05A25D9B7}"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Rectángulo"/>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Marcador de fecha"/>
          <p:cNvSpPr>
            <a:spLocks noGrp="1"/>
          </p:cNvSpPr>
          <p:nvPr>
            <p:ph type="dt" sz="half" idx="10"/>
          </p:nvPr>
        </p:nvSpPr>
        <p:spPr/>
        <p:txBody>
          <a:bodyPr/>
          <a:lstStyle/>
          <a:p>
            <a:fld id="{80AE6D5B-732A-49E4-B6F4-8606F63B1F71}" type="datetimeFigureOut">
              <a:rPr lang="es-ES" smtClean="0"/>
              <a:t>14/02/2016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a:xfrm>
            <a:off x="4267200" y="6324600"/>
            <a:ext cx="609600" cy="441324"/>
          </a:xfrm>
        </p:spPr>
        <p:txBody>
          <a:bodyPr/>
          <a:lstStyle>
            <a:lvl1pPr>
              <a:defRPr>
                <a:solidFill>
                  <a:srgbClr val="FFFFFF"/>
                </a:solidFill>
              </a:defRPr>
            </a:lvl1pPr>
          </a:lstStyle>
          <a:p>
            <a:fld id="{0D7FF353-AB37-470A-9D6C-DAB05A25D9B7}"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9" name="18 Rectángulo"/>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Marcador de contenido"/>
          <p:cNvSpPr>
            <a:spLocks noGrp="1"/>
          </p:cNvSpPr>
          <p:nvPr>
            <p:ph sz="quarter" idx="1"/>
          </p:nvPr>
        </p:nvSpPr>
        <p:spPr>
          <a:xfrm>
            <a:off x="3124200" y="685800"/>
            <a:ext cx="5638800" cy="5410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D7FF353-AB37-470A-9D6C-DAB05A25D9B7}" type="slidenum">
              <a:rPr lang="es-ES" smtClean="0"/>
              <a:t>‹Nº›</a:t>
            </a:fld>
            <a:endParaRPr lang="es-ES"/>
          </a:p>
        </p:txBody>
      </p:sp>
      <p:sp>
        <p:nvSpPr>
          <p:cNvPr id="21" name="20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p:txBody>
          <a:bodyPr/>
          <a:lstStyle/>
          <a:p>
            <a:fld id="{80AE6D5B-732A-49E4-B6F4-8606F63B1F71}" type="datetimeFigureOut">
              <a:rPr lang="es-ES" smtClean="0"/>
              <a:t>14/02/2016</a:t>
            </a:fld>
            <a:endParaRPr lang="es-ES"/>
          </a:p>
        </p:txBody>
      </p:sp>
      <p:sp>
        <p:nvSpPr>
          <p:cNvPr id="6" name="5 Marcador de pie de página"/>
          <p:cNvSpPr>
            <a:spLocks noGrp="1"/>
          </p:cNvSpPr>
          <p:nvPr>
            <p:ph type="ftr" sz="quarter" idx="11"/>
          </p:nvPr>
        </p:nvSpPr>
        <p:spPr>
          <a:xfrm>
            <a:off x="301752" y="6410848"/>
            <a:ext cx="3383280" cy="365760"/>
          </a:xfrm>
        </p:spPr>
        <p:txBody>
          <a:bodyPr/>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1" name="20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Rectángulo"/>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p>
            <a:fld id="{0D7FF353-AB37-470A-9D6C-DAB05A25D9B7}" type="slidenum">
              <a:rPr lang="es-ES" smtClean="0"/>
              <a:t>‹Nº›</a:t>
            </a:fld>
            <a:endParaRPr lang="es-ES"/>
          </a:p>
        </p:txBody>
      </p:sp>
      <p:sp>
        <p:nvSpPr>
          <p:cNvPr id="2" name="1 Título"/>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000375" y="609600"/>
            <a:ext cx="5867400" cy="4267200"/>
          </a:xfrm>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22" name="21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a:xfrm>
            <a:off x="5788152" y="6404984"/>
            <a:ext cx="3044952" cy="365760"/>
          </a:xfrm>
        </p:spPr>
        <p:txBody>
          <a:bodyPr/>
          <a:lstStyle/>
          <a:p>
            <a:fld id="{80AE6D5B-732A-49E4-B6F4-8606F63B1F71}" type="datetimeFigureOut">
              <a:rPr lang="es-ES" smtClean="0"/>
              <a:t>14/02/2016</a:t>
            </a:fld>
            <a:endParaRPr lang="es-ES"/>
          </a:p>
        </p:txBody>
      </p:sp>
      <p:sp>
        <p:nvSpPr>
          <p:cNvPr id="6" name="5 Marcador de pie de página"/>
          <p:cNvSpPr>
            <a:spLocks noGrp="1"/>
          </p:cNvSpPr>
          <p:nvPr>
            <p:ph type="ftr" sz="quarter" idx="11"/>
          </p:nvPr>
        </p:nvSpPr>
        <p:spPr>
          <a:xfrm>
            <a:off x="301752" y="6410848"/>
            <a:ext cx="3584448" cy="365760"/>
          </a:xfrm>
        </p:spPr>
        <p:txBody>
          <a:bodyPr/>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Marcador de fecha"/>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0AE6D5B-732A-49E4-B6F4-8606F63B1F71}" type="datetimeFigureOut">
              <a:rPr lang="es-ES" smtClean="0"/>
              <a:t>14/02/2016</a:t>
            </a:fld>
            <a:endParaRPr lang="es-ES"/>
          </a:p>
        </p:txBody>
      </p:sp>
      <p:sp>
        <p:nvSpPr>
          <p:cNvPr id="3" name="2 Marcador de pie de página"/>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s-ES"/>
          </a:p>
        </p:txBody>
      </p:sp>
      <p:sp>
        <p:nvSpPr>
          <p:cNvPr id="8" name="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Conector recto"/>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D7FF353-AB37-470A-9D6C-DAB05A25D9B7}" type="slidenum">
              <a:rPr lang="es-ES" smtClean="0"/>
              <a:t>‹Nº›</a:t>
            </a:fld>
            <a:endParaRPr lang="es-ES"/>
          </a:p>
        </p:txBody>
      </p:sp>
      <p:sp>
        <p:nvSpPr>
          <p:cNvPr id="22" name="21 Marcador de título"/>
          <p:cNvSpPr>
            <a:spLocks noGrp="1"/>
          </p:cNvSpPr>
          <p:nvPr>
            <p:ph type="title"/>
          </p:nvPr>
        </p:nvSpPr>
        <p:spPr>
          <a:xfrm>
            <a:off x="301752" y="228600"/>
            <a:ext cx="8534400" cy="758952"/>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lstStyle/>
          <a:p>
            <a:r>
              <a:rPr lang="en-US" dirty="0"/>
              <a:t>“A successful life … requires commitment—whole-souled, deeply held, eternally cherished commitment to the principles we know to be true in the commandments God has given.”</a:t>
            </a:r>
            <a:endParaRPr lang="es-ES" dirty="0"/>
          </a:p>
        </p:txBody>
      </p:sp>
      <p:sp>
        <p:nvSpPr>
          <p:cNvPr id="2" name="1 Título"/>
          <p:cNvSpPr>
            <a:spLocks noGrp="1"/>
          </p:cNvSpPr>
          <p:nvPr>
            <p:ph type="ctrTitle"/>
          </p:nvPr>
        </p:nvSpPr>
        <p:spPr/>
        <p:txBody>
          <a:bodyPr/>
          <a:lstStyle/>
          <a:p>
            <a:r>
              <a:rPr lang="en-US" dirty="0"/>
              <a:t>Chapter 19: Our Commitment to God</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1840" y="4346937"/>
            <a:ext cx="2935213" cy="1930718"/>
          </a:xfrm>
          <a:prstGeom prst="rect">
            <a:avLst/>
          </a:prstGeom>
        </p:spPr>
      </p:pic>
    </p:spTree>
    <p:extLst>
      <p:ext uri="{BB962C8B-B14F-4D97-AF65-F5344CB8AC3E}">
        <p14:creationId xmlns:p14="http://schemas.microsoft.com/office/powerpoint/2010/main" val="2316507248"/>
      </p:ext>
    </p:extLst>
  </p:cSld>
  <p:clrMapOvr>
    <a:masterClrMapping/>
  </p:clrMapOvr>
  <p:transition spd="slow">
    <p:wheel spokes="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p:txBody>
          <a:bodyPr>
            <a:normAutofit fontScale="92500" lnSpcReduction="10000"/>
          </a:bodyPr>
          <a:lstStyle/>
          <a:p>
            <a:r>
              <a:rPr lang="en-US" dirty="0"/>
              <a:t>Not knowing the means, but assured as to the end, Joshua carried out the instructions he had been given by a messenger of the Lord</a:t>
            </a:r>
            <a:r>
              <a:rPr lang="en-US" dirty="0" smtClean="0"/>
              <a:t>.</a:t>
            </a:r>
          </a:p>
          <a:p>
            <a:endParaRPr lang="en-US" dirty="0"/>
          </a:p>
          <a:p>
            <a:r>
              <a:rPr lang="en-US" dirty="0"/>
              <a:t>“the wall fell down flat, so that the people went up into the city, every man straight before him, and they took the city.” (Josh. 6:20</a:t>
            </a:r>
            <a:r>
              <a:rPr lang="en-US" dirty="0" smtClean="0"/>
              <a:t>.)</a:t>
            </a:r>
          </a:p>
          <a:p>
            <a:endParaRPr lang="en-US" dirty="0"/>
          </a:p>
          <a:p>
            <a:r>
              <a:rPr lang="en-US" dirty="0"/>
              <a:t>This great military and spiritual leader then urged a commitment, and made one himself and for his family: “Choose you this day whom ye will serve; … but as for me and my house, we will serve the Lord.” (Josh. 24:15.)</a:t>
            </a:r>
            <a:endParaRPr lang="es-ES" dirty="0"/>
          </a:p>
        </p:txBody>
      </p:sp>
      <p:sp>
        <p:nvSpPr>
          <p:cNvPr id="4" name="3 CuadroTexto"/>
          <p:cNvSpPr txBox="1"/>
          <p:nvPr/>
        </p:nvSpPr>
        <p:spPr>
          <a:xfrm>
            <a:off x="1547664" y="404664"/>
            <a:ext cx="7056784" cy="584775"/>
          </a:xfrm>
          <a:prstGeom prst="rect">
            <a:avLst/>
          </a:prstGeom>
          <a:noFill/>
        </p:spPr>
        <p:txBody>
          <a:bodyPr wrap="square" rtlCol="0">
            <a:spAutoFit/>
          </a:bodyPr>
          <a:lstStyle/>
          <a:p>
            <a:r>
              <a:rPr lang="es-VE" sz="3200" dirty="0" smtClean="0"/>
              <a:t>Joshua </a:t>
            </a:r>
            <a:r>
              <a:rPr lang="es-VE" sz="3200" dirty="0" err="1" smtClean="0"/>
              <a:t>Fit</a:t>
            </a:r>
            <a:r>
              <a:rPr lang="es-VE" sz="3200" dirty="0" smtClean="0"/>
              <a:t> </a:t>
            </a:r>
            <a:r>
              <a:rPr lang="es-VE" sz="3200" dirty="0" err="1" smtClean="0"/>
              <a:t>the</a:t>
            </a:r>
            <a:r>
              <a:rPr lang="es-VE" sz="3200" dirty="0" smtClean="0"/>
              <a:t> </a:t>
            </a:r>
            <a:r>
              <a:rPr lang="es-VE" sz="3200" dirty="0" err="1" smtClean="0"/>
              <a:t>battle</a:t>
            </a:r>
            <a:r>
              <a:rPr lang="es-VE" sz="3200" dirty="0" smtClean="0"/>
              <a:t> of </a:t>
            </a:r>
            <a:r>
              <a:rPr lang="es-VE" sz="3200" dirty="0" err="1" smtClean="0"/>
              <a:t>Jericho</a:t>
            </a:r>
            <a:endParaRPr lang="es-ES" sz="3200" dirty="0"/>
          </a:p>
        </p:txBody>
      </p:sp>
    </p:spTree>
    <p:extLst>
      <p:ext uri="{BB962C8B-B14F-4D97-AF65-F5344CB8AC3E}">
        <p14:creationId xmlns:p14="http://schemas.microsoft.com/office/powerpoint/2010/main" val="1264595075"/>
      </p:ext>
    </p:extLst>
  </p:cSld>
  <p:clrMapOvr>
    <a:masterClrMapping/>
  </p:clrMapOvr>
  <p:transition spd="slow">
    <p:wheel spokes="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a:t>Decide now to choose the path of strict obedience.</a:t>
            </a:r>
            <a:endParaRPr lang="es-ES" dirty="0"/>
          </a:p>
        </p:txBody>
      </p:sp>
      <p:sp>
        <p:nvSpPr>
          <p:cNvPr id="3" name="2 Marcador de contenido"/>
          <p:cNvSpPr>
            <a:spLocks noGrp="1"/>
          </p:cNvSpPr>
          <p:nvPr>
            <p:ph sz="quarter" idx="1"/>
          </p:nvPr>
        </p:nvSpPr>
        <p:spPr/>
        <p:txBody>
          <a:bodyPr/>
          <a:lstStyle/>
          <a:p>
            <a:r>
              <a:rPr lang="en-US" dirty="0"/>
              <a:t>Are we willing to become totally obedient to God’s law? There comes a time in our lives when a definite decision must be made.</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1800" y="2780929"/>
            <a:ext cx="3456384" cy="4077072"/>
          </a:xfrm>
          <a:prstGeom prst="rect">
            <a:avLst/>
          </a:prstGeom>
        </p:spPr>
      </p:pic>
    </p:spTree>
    <p:extLst>
      <p:ext uri="{BB962C8B-B14F-4D97-AF65-F5344CB8AC3E}">
        <p14:creationId xmlns:p14="http://schemas.microsoft.com/office/powerpoint/2010/main" val="3394771761"/>
      </p:ext>
    </p:extLst>
  </p:cSld>
  <p:clrMapOvr>
    <a:masterClrMapping/>
  </p:clrMapOvr>
  <p:transition spd="slow">
    <p:wheel spokes="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p:txBody>
          <a:bodyPr/>
          <a:lstStyle/>
          <a:p>
            <a:pPr algn="just"/>
            <a:r>
              <a:rPr lang="en-US" dirty="0"/>
              <a:t>“How pleased the Lord must have been when Abraham … did as he was instructed, without question and without </a:t>
            </a:r>
            <a:r>
              <a:rPr lang="en-US" dirty="0" err="1"/>
              <a:t>wavering.”I</a:t>
            </a:r>
            <a:r>
              <a:rPr lang="en-US" dirty="0"/>
              <a:t> pray that we will have the strength to decide now to do what we ought to do. I pray that we will decide now to serve the Lord.</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9832" y="3684031"/>
            <a:ext cx="2964929" cy="3144269"/>
          </a:xfrm>
          <a:prstGeom prst="rect">
            <a:avLst/>
          </a:prstGeom>
        </p:spPr>
      </p:pic>
    </p:spTree>
    <p:extLst>
      <p:ext uri="{BB962C8B-B14F-4D97-AF65-F5344CB8AC3E}">
        <p14:creationId xmlns:p14="http://schemas.microsoft.com/office/powerpoint/2010/main" val="4165459776"/>
      </p:ext>
    </p:extLst>
  </p:cSld>
  <p:clrMapOvr>
    <a:masterClrMapping/>
  </p:clrMapOvr>
  <p:transition spd="slow">
    <p:wheel spokes="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a:t>Belief alone is not sufficient; we also need to do Heavenly Father’s will.</a:t>
            </a:r>
            <a:endParaRPr lang="es-ES" dirty="0"/>
          </a:p>
        </p:txBody>
      </p:sp>
      <p:sp>
        <p:nvSpPr>
          <p:cNvPr id="3" name="2 Marcador de contenido"/>
          <p:cNvSpPr>
            <a:spLocks noGrp="1"/>
          </p:cNvSpPr>
          <p:nvPr>
            <p:ph sz="quarter" idx="1"/>
          </p:nvPr>
        </p:nvSpPr>
        <p:spPr/>
        <p:txBody>
          <a:bodyPr/>
          <a:lstStyle/>
          <a:p>
            <a:pPr algn="just"/>
            <a:r>
              <a:rPr lang="en-US" dirty="0"/>
              <a:t>When speaking to the multitudes, the Master said: “Not every one that </a:t>
            </a:r>
            <a:r>
              <a:rPr lang="en-US" dirty="0" err="1"/>
              <a:t>saith</a:t>
            </a:r>
            <a:r>
              <a:rPr lang="en-US" dirty="0"/>
              <a:t> unto me, Lord, Lord, shall enter into the kingdom of heaven; but he that doeth the will of my Father which is in heaven.”</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3768" y="3140968"/>
            <a:ext cx="4536852" cy="3804828"/>
          </a:xfrm>
          <a:prstGeom prst="rect">
            <a:avLst/>
          </a:prstGeom>
        </p:spPr>
      </p:pic>
    </p:spTree>
    <p:extLst>
      <p:ext uri="{BB962C8B-B14F-4D97-AF65-F5344CB8AC3E}">
        <p14:creationId xmlns:p14="http://schemas.microsoft.com/office/powerpoint/2010/main" val="4156553031"/>
      </p:ext>
    </p:extLst>
  </p:cSld>
  <p:clrMapOvr>
    <a:masterClrMapping/>
  </p:clrMapOvr>
  <p:transition spd="slow">
    <p:wheel spokes="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a:t>“Living members” strive to have a total commitment.</a:t>
            </a:r>
            <a:endParaRPr lang="es-ES" dirty="0"/>
          </a:p>
        </p:txBody>
      </p:sp>
      <p:pic>
        <p:nvPicPr>
          <p:cNvPr id="8" name="7 Marcador de contenido"/>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547664" y="2348880"/>
            <a:ext cx="6074718" cy="3037359"/>
          </a:xfrm>
        </p:spPr>
      </p:pic>
    </p:spTree>
    <p:extLst>
      <p:ext uri="{BB962C8B-B14F-4D97-AF65-F5344CB8AC3E}">
        <p14:creationId xmlns:p14="http://schemas.microsoft.com/office/powerpoint/2010/main" val="1902043855"/>
      </p:ext>
    </p:extLst>
  </p:cSld>
  <p:clrMapOvr>
    <a:masterClrMapping/>
  </p:clrMapOvr>
  <p:transition spd="slow">
    <p:wheel spokes="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a:t>From the Life of Howard W. </a:t>
            </a:r>
            <a:r>
              <a:rPr lang="en-US" dirty="0" err="1"/>
              <a:t>Hunte</a:t>
            </a:r>
            <a:endParaRPr lang="es-ES" dirty="0"/>
          </a:p>
        </p:txBody>
      </p:sp>
      <p:sp>
        <p:nvSpPr>
          <p:cNvPr id="3" name="2 Marcador de contenido"/>
          <p:cNvSpPr>
            <a:spLocks noGrp="1"/>
          </p:cNvSpPr>
          <p:nvPr>
            <p:ph sz="quarter" idx="1"/>
          </p:nvPr>
        </p:nvSpPr>
        <p:spPr/>
        <p:txBody>
          <a:bodyPr/>
          <a:lstStyle/>
          <a:p>
            <a:pPr algn="just"/>
            <a:r>
              <a:rPr lang="en-US" dirty="0"/>
              <a:t>When Howard W. Hunter was called to be a member of the Quorum of the Twelve, he declared, “I accept, without reservation, the call … made of me, and I am willing to devote my life and all that I have to this service</a:t>
            </a:r>
            <a:r>
              <a:rPr lang="en-US" dirty="0" smtClean="0"/>
              <a:t>.”</a:t>
            </a:r>
          </a:p>
          <a:p>
            <a:pPr algn="just"/>
            <a:r>
              <a:rPr lang="en-US" dirty="0"/>
              <a:t>Elder Hunter lived true to his commitment. After he was ordained an Apostle, he returned to California to complete Church and business obligations and to begin preparing to relocate to Salt Lake City.</a:t>
            </a:r>
            <a:endParaRPr lang="es-ES" dirty="0"/>
          </a:p>
        </p:txBody>
      </p:sp>
    </p:spTree>
    <p:extLst>
      <p:ext uri="{BB962C8B-B14F-4D97-AF65-F5344CB8AC3E}">
        <p14:creationId xmlns:p14="http://schemas.microsoft.com/office/powerpoint/2010/main" val="2776971483"/>
      </p:ext>
    </p:extLst>
  </p:cSld>
  <p:clrMapOvr>
    <a:masterClrMapping/>
  </p:clrMapOvr>
  <p:transition spd="slow">
    <p:wheel spokes="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395536" y="1916832"/>
            <a:ext cx="4539034" cy="3879056"/>
          </a:xfrm>
        </p:spPr>
      </p:pic>
      <p:sp>
        <p:nvSpPr>
          <p:cNvPr id="5" name="4 CuadroTexto"/>
          <p:cNvSpPr txBox="1"/>
          <p:nvPr/>
        </p:nvSpPr>
        <p:spPr>
          <a:xfrm>
            <a:off x="5509770" y="1484784"/>
            <a:ext cx="3240360" cy="5355312"/>
          </a:xfrm>
          <a:prstGeom prst="rect">
            <a:avLst/>
          </a:prstGeom>
          <a:noFill/>
        </p:spPr>
        <p:txBody>
          <a:bodyPr wrap="square" rtlCol="0">
            <a:spAutoFit/>
          </a:bodyPr>
          <a:lstStyle/>
          <a:p>
            <a:pPr algn="just"/>
            <a:r>
              <a:rPr lang="en-US" dirty="0" smtClean="0"/>
              <a:t>“Today I finished most of my work at the office. Nearly all of the pending matters are completed. I was alone in the office today with the realization that my practice of law was now at an end.</a:t>
            </a:r>
          </a:p>
          <a:p>
            <a:pPr algn="just"/>
            <a:endParaRPr lang="en-US" dirty="0"/>
          </a:p>
          <a:p>
            <a:pPr algn="just"/>
            <a:r>
              <a:rPr lang="en-US" dirty="0" smtClean="0"/>
              <a:t> I made notes on a number of files and left them on the desk. … I had a sick feeling as I left the office. I have enjoyed the practice of law and it has been my life for the last number of years, but in spite of this I am pleased and happy to respond to the great call which has come to me in the Church.”</a:t>
            </a:r>
            <a:endParaRPr lang="es-ES" dirty="0"/>
          </a:p>
        </p:txBody>
      </p:sp>
    </p:spTree>
    <p:extLst>
      <p:ext uri="{BB962C8B-B14F-4D97-AF65-F5344CB8AC3E}">
        <p14:creationId xmlns:p14="http://schemas.microsoft.com/office/powerpoint/2010/main" val="2393035025"/>
      </p:ext>
    </p:extLst>
  </p:cSld>
  <p:clrMapOvr>
    <a:masterClrMapping/>
  </p:clrMapOvr>
  <p:transition spd="slow">
    <p:wheel spokes="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332656"/>
            <a:ext cx="8534400" cy="758952"/>
          </a:xfrm>
        </p:spPr>
        <p:txBody>
          <a:bodyPr>
            <a:normAutofit fontScale="90000"/>
          </a:bodyPr>
          <a:lstStyle/>
          <a:p>
            <a:r>
              <a:rPr lang="en-US" dirty="0"/>
              <a:t>Our Father in Heaven requires our total commitment, not just a contribution.</a:t>
            </a:r>
            <a:endParaRPr lang="es-ES" dirty="0"/>
          </a:p>
        </p:txBody>
      </p:sp>
      <p:sp>
        <p:nvSpPr>
          <p:cNvPr id="3" name="2 Marcador de contenido"/>
          <p:cNvSpPr>
            <a:spLocks noGrp="1"/>
          </p:cNvSpPr>
          <p:nvPr>
            <p:ph sz="quarter" idx="1"/>
          </p:nvPr>
        </p:nvSpPr>
        <p:spPr>
          <a:xfrm>
            <a:off x="323528" y="1844824"/>
            <a:ext cx="8503920" cy="4572000"/>
          </a:xfrm>
        </p:spPr>
        <p:txBody>
          <a:bodyPr/>
          <a:lstStyle/>
          <a:p>
            <a:pPr algn="just"/>
            <a:r>
              <a:rPr lang="en-US" dirty="0"/>
              <a:t>Please understand that I do not speak only of a commitment to the Church and its activities, although that always needs to be strengthened. No, I speak more specifically of a commitment that is shown in our individual behavior, in our personal integrity, in our loyalty to home and family and community, as well as to the Church.</a:t>
            </a:r>
            <a:endParaRPr lang="es-ES" dirty="0"/>
          </a:p>
        </p:txBody>
      </p:sp>
    </p:spTree>
    <p:extLst>
      <p:ext uri="{BB962C8B-B14F-4D97-AF65-F5344CB8AC3E}">
        <p14:creationId xmlns:p14="http://schemas.microsoft.com/office/powerpoint/2010/main" val="152319920"/>
      </p:ext>
    </p:extLst>
  </p:cSld>
  <p:clrMapOvr>
    <a:masterClrMapping/>
  </p:clrMapOvr>
  <p:transition spd="slow">
    <p:wheel spokes="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a:t>Shadrach</a:t>
            </a:r>
            <a:r>
              <a:rPr lang="es-ES" dirty="0"/>
              <a:t>, </a:t>
            </a:r>
            <a:r>
              <a:rPr lang="es-ES" dirty="0" err="1"/>
              <a:t>Meshach</a:t>
            </a:r>
            <a:r>
              <a:rPr lang="es-ES" dirty="0"/>
              <a:t>, and </a:t>
            </a:r>
            <a:r>
              <a:rPr lang="es-ES" dirty="0" err="1"/>
              <a:t>Abed-nego</a:t>
            </a:r>
            <a:endParaRPr lang="es-ES" dirty="0"/>
          </a:p>
        </p:txBody>
      </p:sp>
      <p:sp>
        <p:nvSpPr>
          <p:cNvPr id="3" name="2 Marcador de contenido"/>
          <p:cNvSpPr>
            <a:spLocks noGrp="1"/>
          </p:cNvSpPr>
          <p:nvPr>
            <p:ph sz="quarter" idx="1"/>
          </p:nvPr>
        </p:nvSpPr>
        <p:spPr/>
        <p:txBody>
          <a:bodyPr/>
          <a:lstStyle/>
          <a:p>
            <a:r>
              <a:rPr lang="en-US" dirty="0"/>
              <a:t>Shadrach, Meshach, and Abed-</a:t>
            </a:r>
            <a:r>
              <a:rPr lang="en-US" dirty="0" err="1"/>
              <a:t>nego</a:t>
            </a:r>
            <a:r>
              <a:rPr lang="en-US" dirty="0"/>
              <a:t>—quietly refused. The king was full of “rage and fury” and demanded that they be brought before him. </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5736" y="2996952"/>
            <a:ext cx="4842519" cy="3084736"/>
          </a:xfrm>
          <a:prstGeom prst="rect">
            <a:avLst/>
          </a:prstGeom>
        </p:spPr>
      </p:pic>
    </p:spTree>
    <p:extLst>
      <p:ext uri="{BB962C8B-B14F-4D97-AF65-F5344CB8AC3E}">
        <p14:creationId xmlns:p14="http://schemas.microsoft.com/office/powerpoint/2010/main" val="2114799355"/>
      </p:ext>
    </p:extLst>
  </p:cSld>
  <p:clrMapOvr>
    <a:masterClrMapping/>
  </p:clrMapOvr>
  <p:transition spd="slow">
    <p:wheel spokes="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p:txBody>
          <a:bodyPr>
            <a:normAutofit lnSpcReduction="10000"/>
          </a:bodyPr>
          <a:lstStyle/>
          <a:p>
            <a:r>
              <a:rPr lang="en-US" dirty="0"/>
              <a:t>“ye shall be cast the same hour into the midst of a burning fiery furnace.” Then with some self-satisfaction he asked, “And who is that God that shall deliver you out of my </a:t>
            </a:r>
            <a:r>
              <a:rPr lang="en-US" dirty="0" err="1"/>
              <a:t>hands?”“If</a:t>
            </a:r>
            <a:r>
              <a:rPr lang="en-US" dirty="0"/>
              <a:t> it be so,” they said, “[that you threaten us with death,] our God whom we serve is able to deliver us from the burning fiery furnace, and he will deliver us out of thine hand, O </a:t>
            </a:r>
            <a:r>
              <a:rPr lang="en-US" dirty="0" err="1"/>
              <a:t>king.“But</a:t>
            </a:r>
            <a:r>
              <a:rPr lang="en-US" dirty="0"/>
              <a:t> if not [if for whatever reason he chooses not to save us from the fire], be it known unto thee, O king, that we will not serve thy gods, nor worship the golden image which thou hast set up.”</a:t>
            </a:r>
            <a:endParaRPr lang="es-ES" dirty="0"/>
          </a:p>
        </p:txBody>
      </p:sp>
    </p:spTree>
    <p:extLst>
      <p:ext uri="{BB962C8B-B14F-4D97-AF65-F5344CB8AC3E}">
        <p14:creationId xmlns:p14="http://schemas.microsoft.com/office/powerpoint/2010/main" val="880689669"/>
      </p:ext>
    </p:extLst>
  </p:cSld>
  <p:clrMapOvr>
    <a:masterClrMapping/>
  </p:clrMapOvr>
  <p:transition spd="slow">
    <p:wheel spokes="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pic>
        <p:nvPicPr>
          <p:cNvPr id="4" name="3 Marcador de contenido"/>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0145" y="0"/>
            <a:ext cx="9129585" cy="6858000"/>
          </a:xfrm>
        </p:spPr>
      </p:pic>
    </p:spTree>
    <p:extLst>
      <p:ext uri="{BB962C8B-B14F-4D97-AF65-F5344CB8AC3E}">
        <p14:creationId xmlns:p14="http://schemas.microsoft.com/office/powerpoint/2010/main" val="3162827583"/>
      </p:ext>
    </p:extLst>
  </p:cSld>
  <p:clrMapOvr>
    <a:masterClrMapping/>
  </p:clrMapOvr>
  <p:transition spd="slow">
    <p:wheel spokes="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600" y="622300"/>
            <a:ext cx="8432800" cy="5613400"/>
          </a:xfrm>
          <a:prstGeom prst="rect">
            <a:avLst/>
          </a:prstGeom>
        </p:spPr>
      </p:pic>
      <p:sp>
        <p:nvSpPr>
          <p:cNvPr id="3" name="2 Marcador de contenido"/>
          <p:cNvSpPr>
            <a:spLocks noGrp="1"/>
          </p:cNvSpPr>
          <p:nvPr>
            <p:ph sz="quarter" idx="1"/>
          </p:nvPr>
        </p:nvSpPr>
        <p:spPr>
          <a:xfrm>
            <a:off x="355600" y="2996952"/>
            <a:ext cx="8503920" cy="4572000"/>
          </a:xfrm>
        </p:spPr>
        <p:txBody>
          <a:bodyPr/>
          <a:lstStyle/>
          <a:p>
            <a:pPr algn="just"/>
            <a:r>
              <a:rPr lang="en-US" b="1" dirty="0">
                <a:solidFill>
                  <a:schemeClr val="tx1">
                    <a:lumMod val="95000"/>
                    <a:lumOff val="5000"/>
                  </a:schemeClr>
                </a:solidFill>
              </a:rPr>
              <a:t>A successful life, the good life, the righteous Christian life requires something more than a contribution, though every contribution is valuable. Ultimately it requires commitment—whole-souled, deeply held, eternally cherished commitment to the principles we know to be true in the commandments God has given. …</a:t>
            </a:r>
            <a:endParaRPr lang="es-ES" b="1" dirty="0">
              <a:solidFill>
                <a:schemeClr val="tx1">
                  <a:lumMod val="95000"/>
                  <a:lumOff val="5000"/>
                </a:schemeClr>
              </a:solidFill>
            </a:endParaRPr>
          </a:p>
        </p:txBody>
      </p:sp>
    </p:spTree>
    <p:extLst>
      <p:ext uri="{BB962C8B-B14F-4D97-AF65-F5344CB8AC3E}">
        <p14:creationId xmlns:p14="http://schemas.microsoft.com/office/powerpoint/2010/main" val="2158112209"/>
      </p:ext>
    </p:extLst>
  </p:cSld>
  <p:clrMapOvr>
    <a:masterClrMapping/>
  </p:clrMapOvr>
  <p:transition spd="slow">
    <p:wheel spokes="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a:t>Be committed to obeying the Lord regardless of what others decide to do.</a:t>
            </a:r>
            <a:endParaRPr lang="es-ES" dirty="0"/>
          </a:p>
        </p:txBody>
      </p:sp>
      <p:sp>
        <p:nvSpPr>
          <p:cNvPr id="3" name="2 Marcador de contenido"/>
          <p:cNvSpPr>
            <a:spLocks noGrp="1"/>
          </p:cNvSpPr>
          <p:nvPr>
            <p:ph sz="quarter" idx="1"/>
          </p:nvPr>
        </p:nvSpPr>
        <p:spPr/>
        <p:txBody>
          <a:bodyPr/>
          <a:lstStyle/>
          <a:p>
            <a:pPr algn="just"/>
            <a:r>
              <a:rPr lang="en-US" dirty="0"/>
              <a:t>When Joshua was directed to destroy the city of Jericho that lay before [the tribes of Israel], the great walls of the city stood as an imposing and physically impossible barrier to Israel’s success—or at least so it seemed.</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1800" y="3356992"/>
            <a:ext cx="3967298" cy="2808312"/>
          </a:xfrm>
          <a:prstGeom prst="rect">
            <a:avLst/>
          </a:prstGeom>
        </p:spPr>
      </p:pic>
    </p:spTree>
    <p:extLst>
      <p:ext uri="{BB962C8B-B14F-4D97-AF65-F5344CB8AC3E}">
        <p14:creationId xmlns:p14="http://schemas.microsoft.com/office/powerpoint/2010/main" val="3393128466"/>
      </p:ext>
    </p:extLst>
  </p:cSld>
  <p:clrMapOvr>
    <a:masterClrMapping/>
  </p:clrMapOvr>
  <p:transition spd="slow">
    <p:wheel spokes="1"/>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22</TotalTime>
  <Words>876</Words>
  <Application>Microsoft Office PowerPoint</Application>
  <PresentationFormat>Presentación en pantalla (4:3)</PresentationFormat>
  <Paragraphs>28</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Civil</vt:lpstr>
      <vt:lpstr>Chapter 19: Our Commitment to God</vt:lpstr>
      <vt:lpstr>From the Life of Howard W. Hunte</vt:lpstr>
      <vt:lpstr>Presentación de PowerPoint</vt:lpstr>
      <vt:lpstr>Our Father in Heaven requires our total commitment, not just a contribution.</vt:lpstr>
      <vt:lpstr>Shadrach, Meshach, and Abed-nego</vt:lpstr>
      <vt:lpstr>Presentación de PowerPoint</vt:lpstr>
      <vt:lpstr>Presentación de PowerPoint</vt:lpstr>
      <vt:lpstr>Presentación de PowerPoint</vt:lpstr>
      <vt:lpstr>Be committed to obeying the Lord regardless of what others decide to do.</vt:lpstr>
      <vt:lpstr>Presentación de PowerPoint</vt:lpstr>
      <vt:lpstr>Decide now to choose the path of strict obedience.</vt:lpstr>
      <vt:lpstr>Presentación de PowerPoint</vt:lpstr>
      <vt:lpstr>Belief alone is not sufficient; we also need to do Heavenly Father’s will.</vt:lpstr>
      <vt:lpstr>“Living members” strive to have a total commitment.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19: Our Commitment to God</dc:title>
  <dc:creator>SVG41</dc:creator>
  <cp:lastModifiedBy>SVG41</cp:lastModifiedBy>
  <cp:revision>3</cp:revision>
  <dcterms:created xsi:type="dcterms:W3CDTF">2016-02-14T23:33:33Z</dcterms:created>
  <dcterms:modified xsi:type="dcterms:W3CDTF">2016-02-14T23:55:45Z</dcterms:modified>
</cp:coreProperties>
</file>