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398"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8" name="TextBox 7"/>
          <p:cNvSpPr txBox="1"/>
          <p:nvPr/>
        </p:nvSpPr>
        <p:spPr>
          <a:xfrm>
            <a:off x="1828800" y="3159760"/>
            <a:ext cx="457200" cy="1034129"/>
          </a:xfrm>
          <a:prstGeom prst="rect">
            <a:avLst/>
          </a:prstGeom>
          <a:noFill/>
        </p:spPr>
        <p:txBody>
          <a:bodyPr wrap="square" lIns="0" tIns="9144" rIns="0" bIns="9144" rtlCol="0" anchor="ctr" anchorCtr="0">
            <a:spAutoFit/>
          </a:bodyPr>
          <a:lstStyle/>
          <a:p>
            <a:r>
              <a:rPr lang="en-US" sz="6600" dirty="0" smtClean="0">
                <a:effectLst>
                  <a:outerShdw blurRad="38100" dist="38100" dir="2700000" algn="tl">
                    <a:srgbClr val="000000">
                      <a:alpha val="43137"/>
                    </a:srgbClr>
                  </a:outerShdw>
                </a:effectLst>
                <a:latin typeface="+mn-lt"/>
              </a:rPr>
              <a:t>{</a:t>
            </a:r>
            <a:endParaRPr lang="en-US" sz="6600" dirty="0">
              <a:effectLst>
                <a:outerShdw blurRad="38100" dist="38100" dir="2700000" algn="tl">
                  <a:srgbClr val="000000">
                    <a:alpha val="43137"/>
                  </a:srgbClr>
                </a:outerShdw>
              </a:effectLst>
              <a:latin typeface="+mn-lt"/>
            </a:endParaRPr>
          </a:p>
        </p:txBody>
      </p:sp>
      <p:sp>
        <p:nvSpPr>
          <p:cNvPr id="2" name="Title 1"/>
          <p:cNvSpPr>
            <a:spLocks noGrp="1"/>
          </p:cNvSpPr>
          <p:nvPr>
            <p:ph type="ctrTitle"/>
          </p:nvPr>
        </p:nvSpPr>
        <p:spPr>
          <a:xfrm>
            <a:off x="777240" y="1219200"/>
            <a:ext cx="7543800" cy="2152650"/>
          </a:xfrm>
        </p:spPr>
        <p:txBody>
          <a:bodyPr>
            <a:noAutofit/>
          </a:bodyPr>
          <a:lstStyle>
            <a:lvl1pPr>
              <a:defRPr sz="6000">
                <a:solidFill>
                  <a:schemeClr val="tx1"/>
                </a:solidFill>
              </a:defRPr>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2133600" y="3375491"/>
            <a:ext cx="6172200" cy="685800"/>
          </a:xfrm>
        </p:spPr>
        <p:txBody>
          <a:bodyPr anchor="ctr"/>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15" name="Date Placeholder 14"/>
          <p:cNvSpPr>
            <a:spLocks noGrp="1"/>
          </p:cNvSpPr>
          <p:nvPr>
            <p:ph type="dt" sz="half" idx="10"/>
          </p:nvPr>
        </p:nvSpPr>
        <p:spPr/>
        <p:txBody>
          <a:bodyPr/>
          <a:lstStyle/>
          <a:p>
            <a:fld id="{0AD125DF-2F2D-4838-A669-24CF6D464477}" type="datetimeFigureOut">
              <a:rPr lang="es-ES" smtClean="0"/>
              <a:t>14/02/2016</a:t>
            </a:fld>
            <a:endParaRPr lang="es-ES"/>
          </a:p>
        </p:txBody>
      </p:sp>
      <p:sp>
        <p:nvSpPr>
          <p:cNvPr id="16" name="Slide Number Placeholder 15"/>
          <p:cNvSpPr>
            <a:spLocks noGrp="1"/>
          </p:cNvSpPr>
          <p:nvPr>
            <p:ph type="sldNum" sz="quarter" idx="11"/>
          </p:nvPr>
        </p:nvSpPr>
        <p:spPr/>
        <p:txBody>
          <a:bodyPr/>
          <a:lstStyle/>
          <a:p>
            <a:fld id="{D0E2533C-B467-4203-A79A-15362AAC3CFC}" type="slidenum">
              <a:rPr lang="es-ES" smtClean="0"/>
              <a:t>‹Nº›</a:t>
            </a:fld>
            <a:endParaRPr lang="es-ES"/>
          </a:p>
        </p:txBody>
      </p:sp>
      <p:sp>
        <p:nvSpPr>
          <p:cNvPr id="17" name="Footer Placeholder 16"/>
          <p:cNvSpPr>
            <a:spLocks noGrp="1"/>
          </p:cNvSpPr>
          <p:nvPr>
            <p:ph type="ftr" sz="quarter" idx="12"/>
          </p:nvPr>
        </p:nvSpPr>
        <p:spPr/>
        <p:txBody>
          <a:bodyPr/>
          <a:lstStyle/>
          <a:p>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2133600" y="685801"/>
            <a:ext cx="5791200" cy="3505199"/>
          </a:xfrm>
        </p:spPr>
        <p:txBody>
          <a:bodyPr vert="eaVert" ancho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0AD125DF-2F2D-4838-A669-24CF6D464477}" type="datetimeFigureOut">
              <a:rPr lang="es-ES" smtClean="0"/>
              <a:t>14/02/2016</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D0E2533C-B467-4203-A79A-15362AAC3CFC}" type="slidenum">
              <a:rPr lang="es-ES" smtClean="0"/>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09600" y="609601"/>
            <a:ext cx="2133600" cy="5181600"/>
          </a:xfrm>
        </p:spPr>
        <p:txBody>
          <a:bodyPr vert="eaVert"/>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2895600" y="685801"/>
            <a:ext cx="5029200" cy="4572000"/>
          </a:xfrm>
        </p:spPr>
        <p:txBody>
          <a:bodyPr vert="eaVert" ancho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0AD125DF-2F2D-4838-A669-24CF6D464477}" type="datetimeFigureOut">
              <a:rPr lang="es-ES" smtClean="0"/>
              <a:t>14/02/2016</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D0E2533C-B467-4203-A79A-15362AAC3CFC}" type="slidenum">
              <a:rPr lang="es-ES" smtClean="0"/>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13" name="Title 12"/>
          <p:cNvSpPr>
            <a:spLocks noGrp="1"/>
          </p:cNvSpPr>
          <p:nvPr>
            <p:ph type="title"/>
          </p:nvPr>
        </p:nvSpPr>
        <p:spPr/>
        <p:txBody>
          <a:bodyPr/>
          <a:lstStyle/>
          <a:p>
            <a:r>
              <a:rPr lang="es-ES" smtClean="0"/>
              <a:t>Haga clic para modificar el estilo de título del patrón</a:t>
            </a:r>
            <a:endParaRPr lang="en-US"/>
          </a:p>
        </p:txBody>
      </p:sp>
      <p:sp>
        <p:nvSpPr>
          <p:cNvPr id="14" name="Date Placeholder 13"/>
          <p:cNvSpPr>
            <a:spLocks noGrp="1"/>
          </p:cNvSpPr>
          <p:nvPr>
            <p:ph type="dt" sz="half" idx="10"/>
          </p:nvPr>
        </p:nvSpPr>
        <p:spPr/>
        <p:txBody>
          <a:bodyPr/>
          <a:lstStyle/>
          <a:p>
            <a:fld id="{0AD125DF-2F2D-4838-A669-24CF6D464477}" type="datetimeFigureOut">
              <a:rPr lang="es-ES" smtClean="0"/>
              <a:t>14/02/2016</a:t>
            </a:fld>
            <a:endParaRPr lang="es-ES"/>
          </a:p>
        </p:txBody>
      </p:sp>
      <p:sp>
        <p:nvSpPr>
          <p:cNvPr id="15" name="Slide Number Placeholder 14"/>
          <p:cNvSpPr>
            <a:spLocks noGrp="1"/>
          </p:cNvSpPr>
          <p:nvPr>
            <p:ph type="sldNum" sz="quarter" idx="11"/>
          </p:nvPr>
        </p:nvSpPr>
        <p:spPr/>
        <p:txBody>
          <a:bodyPr/>
          <a:lstStyle/>
          <a:p>
            <a:fld id="{D0E2533C-B467-4203-A79A-15362AAC3CFC}" type="slidenum">
              <a:rPr lang="es-ES" smtClean="0"/>
              <a:t>‹Nº›</a:t>
            </a:fld>
            <a:endParaRPr lang="es-ES"/>
          </a:p>
        </p:txBody>
      </p:sp>
      <p:sp>
        <p:nvSpPr>
          <p:cNvPr id="16" name="Footer Placeholder 15"/>
          <p:cNvSpPr>
            <a:spLocks noGrp="1"/>
          </p:cNvSpPr>
          <p:nvPr>
            <p:ph type="ftr" sz="quarter" idx="12"/>
          </p:nvPr>
        </p:nvSpPr>
        <p:spPr/>
        <p:txBody>
          <a:bodyPr/>
          <a:lstStyle/>
          <a:p>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8" name="TextBox 7"/>
          <p:cNvSpPr txBox="1"/>
          <p:nvPr/>
        </p:nvSpPr>
        <p:spPr>
          <a:xfrm>
            <a:off x="4267200" y="4074497"/>
            <a:ext cx="457200" cy="1015663"/>
          </a:xfrm>
          <a:prstGeom prst="rect">
            <a:avLst/>
          </a:prstGeom>
          <a:noFill/>
        </p:spPr>
        <p:txBody>
          <a:bodyPr wrap="square" lIns="0" tIns="0" rIns="0" bIns="0" rtlCol="0" anchor="t" anchorCtr="0">
            <a:spAutoFit/>
          </a:bodyPr>
          <a:lstStyle/>
          <a:p>
            <a:r>
              <a:rPr lang="en-US" sz="6600" dirty="0" smtClean="0">
                <a:effectLst>
                  <a:outerShdw blurRad="38100" dist="38100" dir="2700000" algn="tl">
                    <a:srgbClr val="000000">
                      <a:alpha val="43137"/>
                    </a:srgbClr>
                  </a:outerShdw>
                </a:effectLst>
                <a:latin typeface="+mn-lt"/>
              </a:rPr>
              <a:t>{</a:t>
            </a:r>
            <a:endParaRPr lang="en-US" sz="6600" dirty="0">
              <a:effectLst>
                <a:outerShdw blurRad="38100" dist="38100" dir="2700000" algn="tl">
                  <a:srgbClr val="000000">
                    <a:alpha val="43137"/>
                  </a:srgbClr>
                </a:outerShdw>
              </a:effectLst>
              <a:latin typeface="+mn-lt"/>
            </a:endParaRPr>
          </a:p>
        </p:txBody>
      </p:sp>
      <p:sp>
        <p:nvSpPr>
          <p:cNvPr id="3" name="Text Placeholder 2"/>
          <p:cNvSpPr>
            <a:spLocks noGrp="1"/>
          </p:cNvSpPr>
          <p:nvPr>
            <p:ph type="body" idx="1"/>
          </p:nvPr>
        </p:nvSpPr>
        <p:spPr>
          <a:xfrm>
            <a:off x="4572000" y="4267368"/>
            <a:ext cx="3733800" cy="731520"/>
          </a:xfrm>
        </p:spPr>
        <p:txBody>
          <a:bodyPr anchor="ctr">
            <a:normAutofit/>
          </a:bodyPr>
          <a:lstStyle>
            <a:lvl1pPr marL="0" indent="0">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12" name="Date Placeholder 11"/>
          <p:cNvSpPr>
            <a:spLocks noGrp="1"/>
          </p:cNvSpPr>
          <p:nvPr>
            <p:ph type="dt" sz="half" idx="10"/>
          </p:nvPr>
        </p:nvSpPr>
        <p:spPr/>
        <p:txBody>
          <a:bodyPr/>
          <a:lstStyle/>
          <a:p>
            <a:fld id="{0AD125DF-2F2D-4838-A669-24CF6D464477}" type="datetimeFigureOut">
              <a:rPr lang="es-ES" smtClean="0"/>
              <a:t>14/02/2016</a:t>
            </a:fld>
            <a:endParaRPr lang="es-ES"/>
          </a:p>
        </p:txBody>
      </p:sp>
      <p:sp>
        <p:nvSpPr>
          <p:cNvPr id="13" name="Slide Number Placeholder 12"/>
          <p:cNvSpPr>
            <a:spLocks noGrp="1"/>
          </p:cNvSpPr>
          <p:nvPr>
            <p:ph type="sldNum" sz="quarter" idx="11"/>
          </p:nvPr>
        </p:nvSpPr>
        <p:spPr/>
        <p:txBody>
          <a:bodyPr/>
          <a:lstStyle/>
          <a:p>
            <a:fld id="{D0E2533C-B467-4203-A79A-15362AAC3CFC}" type="slidenum">
              <a:rPr lang="es-ES" smtClean="0"/>
              <a:t>‹Nº›</a:t>
            </a:fld>
            <a:endParaRPr lang="es-ES"/>
          </a:p>
        </p:txBody>
      </p:sp>
      <p:sp>
        <p:nvSpPr>
          <p:cNvPr id="14" name="Footer Placeholder 13"/>
          <p:cNvSpPr>
            <a:spLocks noGrp="1"/>
          </p:cNvSpPr>
          <p:nvPr>
            <p:ph type="ftr" sz="quarter" idx="12"/>
          </p:nvPr>
        </p:nvSpPr>
        <p:spPr/>
        <p:txBody>
          <a:bodyPr/>
          <a:lstStyle/>
          <a:p>
            <a:endParaRPr lang="es-ES"/>
          </a:p>
        </p:txBody>
      </p:sp>
      <p:sp>
        <p:nvSpPr>
          <p:cNvPr id="4" name="Title 3"/>
          <p:cNvSpPr>
            <a:spLocks noGrp="1"/>
          </p:cNvSpPr>
          <p:nvPr>
            <p:ph type="title"/>
          </p:nvPr>
        </p:nvSpPr>
        <p:spPr>
          <a:xfrm>
            <a:off x="2286000" y="1905000"/>
            <a:ext cx="6035040" cy="2350008"/>
          </a:xfrm>
        </p:spPr>
        <p:txBody>
          <a:bodyPr/>
          <a:lstStyle>
            <a:lvl1pPr marL="0" algn="l" defTabSz="914400" rtl="0" eaLnBrk="1" latinLnBrk="0" hangingPunct="1">
              <a:spcBef>
                <a:spcPct val="0"/>
              </a:spcBef>
              <a:buNone/>
              <a:defRPr lang="en-US" sz="5400" b="0" kern="1200" cap="none" dirty="0" smtClean="0">
                <a:solidFill>
                  <a:schemeClr val="tx1"/>
                </a:solidFill>
                <a:effectLst>
                  <a:outerShdw blurRad="38100" dist="38100" dir="2700000" algn="tl">
                    <a:srgbClr val="000000">
                      <a:alpha val="43137"/>
                    </a:srgbClr>
                  </a:outerShdw>
                </a:effectLst>
                <a:latin typeface="+mj-lt"/>
                <a:ea typeface="+mj-ea"/>
                <a:cs typeface="+mj-cs"/>
              </a:defRPr>
            </a:lvl1pPr>
          </a:lstStyle>
          <a:p>
            <a:r>
              <a:rPr lang="es-ES" smtClean="0"/>
              <a:t>Haga clic para modificar el estilo de título del patrón</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8" name="Date Placeholder 7"/>
          <p:cNvSpPr>
            <a:spLocks noGrp="1"/>
          </p:cNvSpPr>
          <p:nvPr>
            <p:ph type="dt" sz="half" idx="10"/>
          </p:nvPr>
        </p:nvSpPr>
        <p:spPr/>
        <p:txBody>
          <a:bodyPr/>
          <a:lstStyle/>
          <a:p>
            <a:fld id="{0AD125DF-2F2D-4838-A669-24CF6D464477}" type="datetimeFigureOut">
              <a:rPr lang="es-ES" smtClean="0"/>
              <a:t>14/02/2016</a:t>
            </a:fld>
            <a:endParaRPr lang="es-ES"/>
          </a:p>
        </p:txBody>
      </p:sp>
      <p:sp>
        <p:nvSpPr>
          <p:cNvPr id="9" name="Slide Number Placeholder 8"/>
          <p:cNvSpPr>
            <a:spLocks noGrp="1"/>
          </p:cNvSpPr>
          <p:nvPr>
            <p:ph type="sldNum" sz="quarter" idx="11"/>
          </p:nvPr>
        </p:nvSpPr>
        <p:spPr/>
        <p:txBody>
          <a:bodyPr/>
          <a:lstStyle/>
          <a:p>
            <a:fld id="{D0E2533C-B467-4203-A79A-15362AAC3CFC}" type="slidenum">
              <a:rPr lang="es-ES" smtClean="0"/>
              <a:t>‹Nº›</a:t>
            </a:fld>
            <a:endParaRPr lang="es-ES"/>
          </a:p>
        </p:txBody>
      </p:sp>
      <p:sp>
        <p:nvSpPr>
          <p:cNvPr id="10" name="Footer Placeholder 9"/>
          <p:cNvSpPr>
            <a:spLocks noGrp="1"/>
          </p:cNvSpPr>
          <p:nvPr>
            <p:ph type="ftr" sz="quarter" idx="12"/>
          </p:nvPr>
        </p:nvSpPr>
        <p:spPr/>
        <p:txBody>
          <a:bodyPr/>
          <a:lstStyle/>
          <a:p>
            <a:endParaRPr lang="es-ES"/>
          </a:p>
        </p:txBody>
      </p:sp>
      <p:sp>
        <p:nvSpPr>
          <p:cNvPr id="11" name="Title 10"/>
          <p:cNvSpPr>
            <a:spLocks noGrp="1"/>
          </p:cNvSpPr>
          <p:nvPr>
            <p:ph type="title"/>
          </p:nvPr>
        </p:nvSpPr>
        <p:spPr/>
        <p:txBody>
          <a:bodyPr/>
          <a:lstStyle/>
          <a:p>
            <a:r>
              <a:rPr lang="es-ES" smtClean="0"/>
              <a:t>Haga clic para modificar el estilo de título del patrón</a:t>
            </a:r>
            <a:endParaRPr lang="en-US" dirty="0"/>
          </a:p>
        </p:txBody>
      </p:sp>
      <p:sp>
        <p:nvSpPr>
          <p:cNvPr id="5" name="Content Placeholder 4"/>
          <p:cNvSpPr>
            <a:spLocks noGrp="1"/>
          </p:cNvSpPr>
          <p:nvPr>
            <p:ph sz="quarter" idx="13"/>
          </p:nvPr>
        </p:nvSpPr>
        <p:spPr>
          <a:xfrm>
            <a:off x="1344168" y="658368"/>
            <a:ext cx="3273552" cy="342900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Content Placeholder 6"/>
          <p:cNvSpPr>
            <a:spLocks noGrp="1"/>
          </p:cNvSpPr>
          <p:nvPr>
            <p:ph sz="quarter" idx="14"/>
          </p:nvPr>
        </p:nvSpPr>
        <p:spPr>
          <a:xfrm>
            <a:off x="5029200" y="658368"/>
            <a:ext cx="3273552" cy="3432175"/>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41120" y="661976"/>
            <a:ext cx="3273552" cy="639762"/>
          </a:xfrm>
        </p:spPr>
        <p:txBody>
          <a:bodyPr anchor="ctr">
            <a:noAutofit/>
          </a:bodyPr>
          <a:lstStyle>
            <a:lvl1pPr marL="0" inden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1344168" y="1371600"/>
            <a:ext cx="3276600" cy="2743200"/>
          </a:xfrm>
        </p:spPr>
        <p:txBody>
          <a:bodyPr anchor="t"/>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5029200" y="661976"/>
            <a:ext cx="3273552" cy="639762"/>
          </a:xfrm>
        </p:spPr>
        <p:txBody>
          <a:bodyPr anchor="ctr">
            <a:noAutofit/>
          </a:bodyPr>
          <a:lstStyle>
            <a:lvl1pPr marL="0" inden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5029200" y="1371600"/>
            <a:ext cx="3273552" cy="2743200"/>
          </a:xfrm>
        </p:spPr>
        <p:txBody>
          <a:bodyPr anchor="t"/>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13" name="TextBox 12"/>
          <p:cNvSpPr txBox="1"/>
          <p:nvPr/>
        </p:nvSpPr>
        <p:spPr>
          <a:xfrm>
            <a:off x="1056640" y="520192"/>
            <a:ext cx="457200" cy="923330"/>
          </a:xfrm>
          <a:prstGeom prst="rect">
            <a:avLst/>
          </a:prstGeom>
          <a:noFill/>
        </p:spPr>
        <p:txBody>
          <a:bodyPr wrap="square" lIns="0" tIns="0" rIns="0" bIns="0" rtlCol="0" anchor="t" anchorCtr="0">
            <a:spAutoFit/>
          </a:bodyPr>
          <a:lstStyle/>
          <a:p>
            <a:r>
              <a:rPr lang="en-US" sz="6000" dirty="0" smtClean="0">
                <a:effectLst>
                  <a:outerShdw blurRad="38100" dist="38100" dir="2700000" algn="tl">
                    <a:srgbClr val="000000">
                      <a:alpha val="43137"/>
                    </a:srgbClr>
                  </a:outerShdw>
                </a:effectLst>
                <a:latin typeface="+mn-lt"/>
              </a:rPr>
              <a:t>{</a:t>
            </a:r>
            <a:endParaRPr lang="en-US" sz="6000" dirty="0">
              <a:effectLst>
                <a:outerShdw blurRad="38100" dist="38100" dir="2700000" algn="tl">
                  <a:srgbClr val="000000">
                    <a:alpha val="43137"/>
                  </a:srgbClr>
                </a:outerShdw>
              </a:effectLst>
              <a:latin typeface="+mn-lt"/>
            </a:endParaRPr>
          </a:p>
        </p:txBody>
      </p:sp>
      <p:sp>
        <p:nvSpPr>
          <p:cNvPr id="18" name="TextBox 17"/>
          <p:cNvSpPr txBox="1"/>
          <p:nvPr/>
        </p:nvSpPr>
        <p:spPr>
          <a:xfrm>
            <a:off x="4780280" y="520192"/>
            <a:ext cx="457200" cy="923330"/>
          </a:xfrm>
          <a:prstGeom prst="rect">
            <a:avLst/>
          </a:prstGeom>
          <a:noFill/>
        </p:spPr>
        <p:txBody>
          <a:bodyPr wrap="square" lIns="0" tIns="0" rIns="0" bIns="0" rtlCol="0" anchor="t" anchorCtr="0">
            <a:spAutoFit/>
          </a:bodyPr>
          <a:lstStyle/>
          <a:p>
            <a:r>
              <a:rPr lang="en-US" sz="6000" dirty="0" smtClean="0">
                <a:effectLst>
                  <a:outerShdw blurRad="38100" dist="38100" dir="2700000" algn="tl">
                    <a:srgbClr val="000000">
                      <a:alpha val="43137"/>
                    </a:srgbClr>
                  </a:outerShdw>
                </a:effectLst>
                <a:latin typeface="+mn-lt"/>
              </a:rPr>
              <a:t>{</a:t>
            </a:r>
            <a:endParaRPr lang="en-US" sz="6000" dirty="0">
              <a:effectLst>
                <a:outerShdw blurRad="38100" dist="38100" dir="2700000" algn="tl">
                  <a:srgbClr val="000000">
                    <a:alpha val="43137"/>
                  </a:srgbClr>
                </a:outerShdw>
              </a:effectLst>
              <a:latin typeface="+mn-lt"/>
            </a:endParaRPr>
          </a:p>
        </p:txBody>
      </p:sp>
      <p:sp>
        <p:nvSpPr>
          <p:cNvPr id="12" name="Title 11"/>
          <p:cNvSpPr>
            <a:spLocks noGrp="1"/>
          </p:cNvSpPr>
          <p:nvPr>
            <p:ph type="title"/>
          </p:nvPr>
        </p:nvSpPr>
        <p:spPr/>
        <p:txBody>
          <a:bodyPr/>
          <a:lstStyle/>
          <a:p>
            <a:r>
              <a:rPr lang="es-ES" smtClean="0"/>
              <a:t>Haga clic para modificar el estilo de título del patrón</a:t>
            </a:r>
            <a:endParaRPr lang="en-US" dirty="0"/>
          </a:p>
        </p:txBody>
      </p:sp>
      <p:sp>
        <p:nvSpPr>
          <p:cNvPr id="14" name="Date Placeholder 13"/>
          <p:cNvSpPr>
            <a:spLocks noGrp="1"/>
          </p:cNvSpPr>
          <p:nvPr>
            <p:ph type="dt" sz="half" idx="10"/>
          </p:nvPr>
        </p:nvSpPr>
        <p:spPr/>
        <p:txBody>
          <a:bodyPr/>
          <a:lstStyle/>
          <a:p>
            <a:fld id="{0AD125DF-2F2D-4838-A669-24CF6D464477}" type="datetimeFigureOut">
              <a:rPr lang="es-ES" smtClean="0"/>
              <a:t>14/02/2016</a:t>
            </a:fld>
            <a:endParaRPr lang="es-ES"/>
          </a:p>
        </p:txBody>
      </p:sp>
      <p:sp>
        <p:nvSpPr>
          <p:cNvPr id="15" name="Slide Number Placeholder 14"/>
          <p:cNvSpPr>
            <a:spLocks noGrp="1"/>
          </p:cNvSpPr>
          <p:nvPr>
            <p:ph type="sldNum" sz="quarter" idx="11"/>
          </p:nvPr>
        </p:nvSpPr>
        <p:spPr/>
        <p:txBody>
          <a:bodyPr/>
          <a:lstStyle/>
          <a:p>
            <a:fld id="{D0E2533C-B467-4203-A79A-15362AAC3CFC}" type="slidenum">
              <a:rPr lang="es-ES" smtClean="0"/>
              <a:t>‹Nº›</a:t>
            </a:fld>
            <a:endParaRPr lang="es-ES"/>
          </a:p>
        </p:txBody>
      </p:sp>
      <p:sp>
        <p:nvSpPr>
          <p:cNvPr id="16" name="Footer Placeholder 15"/>
          <p:cNvSpPr>
            <a:spLocks noGrp="1"/>
          </p:cNvSpPr>
          <p:nvPr>
            <p:ph type="ftr" sz="quarter" idx="12"/>
          </p:nvPr>
        </p:nvSpPr>
        <p:spPr/>
        <p:txBody>
          <a:bodyPr/>
          <a:lstStyle/>
          <a:p>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s-ES" smtClean="0"/>
              <a:t>Haga clic para modificar el estilo de título del patrón</a:t>
            </a:r>
            <a:endParaRPr lang="en-US"/>
          </a:p>
        </p:txBody>
      </p:sp>
      <p:sp>
        <p:nvSpPr>
          <p:cNvPr id="7" name="Date Placeholder 6"/>
          <p:cNvSpPr>
            <a:spLocks noGrp="1"/>
          </p:cNvSpPr>
          <p:nvPr>
            <p:ph type="dt" sz="half" idx="10"/>
          </p:nvPr>
        </p:nvSpPr>
        <p:spPr/>
        <p:txBody>
          <a:bodyPr/>
          <a:lstStyle/>
          <a:p>
            <a:fld id="{0AD125DF-2F2D-4838-A669-24CF6D464477}" type="datetimeFigureOut">
              <a:rPr lang="es-ES" smtClean="0"/>
              <a:t>14/02/2016</a:t>
            </a:fld>
            <a:endParaRPr lang="es-ES"/>
          </a:p>
        </p:txBody>
      </p:sp>
      <p:sp>
        <p:nvSpPr>
          <p:cNvPr id="8" name="Slide Number Placeholder 7"/>
          <p:cNvSpPr>
            <a:spLocks noGrp="1"/>
          </p:cNvSpPr>
          <p:nvPr>
            <p:ph type="sldNum" sz="quarter" idx="11"/>
          </p:nvPr>
        </p:nvSpPr>
        <p:spPr/>
        <p:txBody>
          <a:bodyPr/>
          <a:lstStyle/>
          <a:p>
            <a:fld id="{D0E2533C-B467-4203-A79A-15362AAC3CFC}" type="slidenum">
              <a:rPr lang="es-ES" smtClean="0"/>
              <a:t>‹Nº›</a:t>
            </a:fld>
            <a:endParaRPr lang="es-ES"/>
          </a:p>
        </p:txBody>
      </p:sp>
      <p:sp>
        <p:nvSpPr>
          <p:cNvPr id="9" name="Footer Placeholder 8"/>
          <p:cNvSpPr>
            <a:spLocks noGrp="1"/>
          </p:cNvSpPr>
          <p:nvPr>
            <p:ph type="ftr" sz="quarter" idx="12"/>
          </p:nvPr>
        </p:nvSpPr>
        <p:spPr/>
        <p:txBody>
          <a:bodyPr/>
          <a:lstStyle/>
          <a:p>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0AD125DF-2F2D-4838-A669-24CF6D464477}" type="datetimeFigureOut">
              <a:rPr lang="es-ES" smtClean="0"/>
              <a:t>14/02/2016</a:t>
            </a:fld>
            <a:endParaRPr lang="es-ES"/>
          </a:p>
        </p:txBody>
      </p:sp>
      <p:sp>
        <p:nvSpPr>
          <p:cNvPr id="6" name="Slide Number Placeholder 5"/>
          <p:cNvSpPr>
            <a:spLocks noGrp="1"/>
          </p:cNvSpPr>
          <p:nvPr>
            <p:ph type="sldNum" sz="quarter" idx="11"/>
          </p:nvPr>
        </p:nvSpPr>
        <p:spPr/>
        <p:txBody>
          <a:bodyPr/>
          <a:lstStyle/>
          <a:p>
            <a:fld id="{D0E2533C-B467-4203-A79A-15362AAC3CFC}" type="slidenum">
              <a:rPr lang="es-ES" smtClean="0"/>
              <a:t>‹Nº›</a:t>
            </a:fld>
            <a:endParaRPr lang="es-ES"/>
          </a:p>
        </p:txBody>
      </p:sp>
      <p:sp>
        <p:nvSpPr>
          <p:cNvPr id="7" name="Footer Placeholder 6"/>
          <p:cNvSpPr>
            <a:spLocks noGrp="1"/>
          </p:cNvSpPr>
          <p:nvPr>
            <p:ph type="ftr" sz="quarter" idx="12"/>
          </p:nvPr>
        </p:nvSpPr>
        <p:spPr/>
        <p:txBody>
          <a:bodyPr/>
          <a:lstStyle/>
          <a:p>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9" name="TextBox 8"/>
          <p:cNvSpPr txBox="1"/>
          <p:nvPr/>
        </p:nvSpPr>
        <p:spPr>
          <a:xfrm>
            <a:off x="5328920" y="1774588"/>
            <a:ext cx="457200" cy="1231106"/>
          </a:xfrm>
          <a:prstGeom prst="rect">
            <a:avLst/>
          </a:prstGeom>
          <a:noFill/>
        </p:spPr>
        <p:txBody>
          <a:bodyPr wrap="square" lIns="0" tIns="0" rIns="0" bIns="0" rtlCol="0" anchor="t" anchorCtr="0">
            <a:spAutoFit/>
          </a:bodyPr>
          <a:lstStyle/>
          <a:p>
            <a:r>
              <a:rPr lang="en-US" sz="8000" dirty="0" smtClean="0">
                <a:effectLst>
                  <a:outerShdw blurRad="38100" dist="38100" dir="2700000" algn="tl">
                    <a:srgbClr val="000000">
                      <a:alpha val="43137"/>
                    </a:srgbClr>
                  </a:outerShdw>
                </a:effectLst>
                <a:latin typeface="+mn-lt"/>
              </a:rPr>
              <a:t>{</a:t>
            </a:r>
            <a:endParaRPr lang="en-US" sz="8000" dirty="0">
              <a:effectLst>
                <a:outerShdw blurRad="38100" dist="38100" dir="2700000" algn="tl">
                  <a:srgbClr val="000000">
                    <a:alpha val="43137"/>
                  </a:srgbClr>
                </a:outerShdw>
              </a:effectLst>
              <a:latin typeface="+mn-lt"/>
            </a:endParaRPr>
          </a:p>
        </p:txBody>
      </p:sp>
      <p:sp>
        <p:nvSpPr>
          <p:cNvPr id="3" name="Content Placeholder 2"/>
          <p:cNvSpPr>
            <a:spLocks noGrp="1"/>
          </p:cNvSpPr>
          <p:nvPr>
            <p:ph idx="1"/>
          </p:nvPr>
        </p:nvSpPr>
        <p:spPr>
          <a:xfrm>
            <a:off x="838200" y="685801"/>
            <a:ext cx="4343400" cy="3429000"/>
          </a:xfrm>
        </p:spPr>
        <p:txBody>
          <a:bodyPr anchor="ct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5715000" y="685801"/>
            <a:ext cx="2590800" cy="3429000"/>
          </a:xfrm>
        </p:spPr>
        <p:txBody>
          <a:bodyPr anchor="ct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15" name="Date Placeholder 14"/>
          <p:cNvSpPr>
            <a:spLocks noGrp="1"/>
          </p:cNvSpPr>
          <p:nvPr>
            <p:ph type="dt" sz="half" idx="10"/>
          </p:nvPr>
        </p:nvSpPr>
        <p:spPr/>
        <p:txBody>
          <a:bodyPr/>
          <a:lstStyle/>
          <a:p>
            <a:fld id="{0AD125DF-2F2D-4838-A669-24CF6D464477}" type="datetimeFigureOut">
              <a:rPr lang="es-ES" smtClean="0"/>
              <a:t>14/02/2016</a:t>
            </a:fld>
            <a:endParaRPr lang="es-ES"/>
          </a:p>
        </p:txBody>
      </p:sp>
      <p:sp>
        <p:nvSpPr>
          <p:cNvPr id="16" name="Slide Number Placeholder 15"/>
          <p:cNvSpPr>
            <a:spLocks noGrp="1"/>
          </p:cNvSpPr>
          <p:nvPr>
            <p:ph type="sldNum" sz="quarter" idx="11"/>
          </p:nvPr>
        </p:nvSpPr>
        <p:spPr/>
        <p:txBody>
          <a:bodyPr/>
          <a:lstStyle/>
          <a:p>
            <a:fld id="{D0E2533C-B467-4203-A79A-15362AAC3CFC}" type="slidenum">
              <a:rPr lang="es-ES" smtClean="0"/>
              <a:t>‹Nº›</a:t>
            </a:fld>
            <a:endParaRPr lang="es-ES"/>
          </a:p>
        </p:txBody>
      </p:sp>
      <p:sp>
        <p:nvSpPr>
          <p:cNvPr id="17" name="Footer Placeholder 16"/>
          <p:cNvSpPr>
            <a:spLocks noGrp="1"/>
          </p:cNvSpPr>
          <p:nvPr>
            <p:ph type="ftr" sz="quarter" idx="12"/>
          </p:nvPr>
        </p:nvSpPr>
        <p:spPr/>
        <p:txBody>
          <a:bodyPr/>
          <a:lstStyle/>
          <a:p>
            <a:endParaRPr lang="es-ES"/>
          </a:p>
        </p:txBody>
      </p:sp>
      <p:sp>
        <p:nvSpPr>
          <p:cNvPr id="18" name="Title 17"/>
          <p:cNvSpPr>
            <a:spLocks noGrp="1"/>
          </p:cNvSpPr>
          <p:nvPr>
            <p:ph type="title"/>
          </p:nvPr>
        </p:nvSpPr>
        <p:spPr/>
        <p:txBody>
          <a:bodyPr/>
          <a:lstStyle/>
          <a:p>
            <a:r>
              <a:rPr lang="es-ES" smtClean="0"/>
              <a:t>Haga clic para modificar el estilo de título del patrón</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1219200" y="612775"/>
            <a:ext cx="6705600" cy="2546985"/>
          </a:xfrm>
          <a:effectLst>
            <a:outerShdw blurRad="152400" dist="317500" dir="5400000" sx="90000" sy="-19000" rotWithShape="0">
              <a:prstClr val="black">
                <a:alpha val="15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a:p>
        </p:txBody>
      </p:sp>
      <p:sp>
        <p:nvSpPr>
          <p:cNvPr id="4" name="Text Placeholder 3"/>
          <p:cNvSpPr>
            <a:spLocks noGrp="1"/>
          </p:cNvSpPr>
          <p:nvPr>
            <p:ph type="body" sz="half" idx="2"/>
          </p:nvPr>
        </p:nvSpPr>
        <p:spPr>
          <a:xfrm>
            <a:off x="2743200" y="3453047"/>
            <a:ext cx="5029200" cy="720804"/>
          </a:xfrm>
        </p:spPr>
        <p:txBody>
          <a:bodyPr anchor="ct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9" name="TextBox 8"/>
          <p:cNvSpPr txBox="1"/>
          <p:nvPr/>
        </p:nvSpPr>
        <p:spPr>
          <a:xfrm>
            <a:off x="2435352" y="3331464"/>
            <a:ext cx="457200" cy="923330"/>
          </a:xfrm>
          <a:prstGeom prst="rect">
            <a:avLst/>
          </a:prstGeom>
          <a:noFill/>
        </p:spPr>
        <p:txBody>
          <a:bodyPr wrap="square" lIns="0" tIns="0" rIns="0" bIns="0" rtlCol="0" anchor="t" anchorCtr="0">
            <a:spAutoFit/>
          </a:bodyPr>
          <a:lstStyle/>
          <a:p>
            <a:r>
              <a:rPr lang="en-US" sz="6000" dirty="0" smtClean="0">
                <a:effectLst>
                  <a:outerShdw blurRad="38100" dist="38100" dir="2700000" algn="tl">
                    <a:srgbClr val="000000">
                      <a:alpha val="43137"/>
                    </a:srgbClr>
                  </a:outerShdw>
                </a:effectLst>
                <a:latin typeface="+mn-lt"/>
              </a:rPr>
              <a:t>{</a:t>
            </a:r>
            <a:endParaRPr lang="en-US" sz="6000" dirty="0">
              <a:effectLst>
                <a:outerShdw blurRad="38100" dist="38100" dir="2700000" algn="tl">
                  <a:srgbClr val="000000">
                    <a:alpha val="43137"/>
                  </a:srgbClr>
                </a:outerShdw>
              </a:effectLst>
              <a:latin typeface="+mn-lt"/>
            </a:endParaRPr>
          </a:p>
        </p:txBody>
      </p:sp>
      <p:sp>
        <p:nvSpPr>
          <p:cNvPr id="11" name="Title 10"/>
          <p:cNvSpPr>
            <a:spLocks noGrp="1"/>
          </p:cNvSpPr>
          <p:nvPr>
            <p:ph type="title"/>
          </p:nvPr>
        </p:nvSpPr>
        <p:spPr/>
        <p:txBody>
          <a:bodyPr/>
          <a:lstStyle/>
          <a:p>
            <a:r>
              <a:rPr lang="es-ES" smtClean="0"/>
              <a:t>Haga clic para modificar el estilo de título del patrón</a:t>
            </a:r>
            <a:endParaRPr lang="en-US"/>
          </a:p>
        </p:txBody>
      </p:sp>
      <p:sp>
        <p:nvSpPr>
          <p:cNvPr id="13" name="Date Placeholder 12"/>
          <p:cNvSpPr>
            <a:spLocks noGrp="1"/>
          </p:cNvSpPr>
          <p:nvPr>
            <p:ph type="dt" sz="half" idx="10"/>
          </p:nvPr>
        </p:nvSpPr>
        <p:spPr/>
        <p:txBody>
          <a:bodyPr/>
          <a:lstStyle/>
          <a:p>
            <a:fld id="{0AD125DF-2F2D-4838-A669-24CF6D464477}" type="datetimeFigureOut">
              <a:rPr lang="es-ES" smtClean="0"/>
              <a:t>14/02/2016</a:t>
            </a:fld>
            <a:endParaRPr lang="es-ES"/>
          </a:p>
        </p:txBody>
      </p:sp>
      <p:sp>
        <p:nvSpPr>
          <p:cNvPr id="14" name="Slide Number Placeholder 13"/>
          <p:cNvSpPr>
            <a:spLocks noGrp="1"/>
          </p:cNvSpPr>
          <p:nvPr>
            <p:ph type="sldNum" sz="quarter" idx="11"/>
          </p:nvPr>
        </p:nvSpPr>
        <p:spPr/>
        <p:txBody>
          <a:bodyPr/>
          <a:lstStyle/>
          <a:p>
            <a:fld id="{D0E2533C-B467-4203-A79A-15362AAC3CFC}" type="slidenum">
              <a:rPr lang="es-ES" smtClean="0"/>
              <a:t>‹Nº›</a:t>
            </a:fld>
            <a:endParaRPr lang="es-ES"/>
          </a:p>
        </p:txBody>
      </p:sp>
      <p:sp>
        <p:nvSpPr>
          <p:cNvPr id="15" name="Footer Placeholder 14"/>
          <p:cNvSpPr>
            <a:spLocks noGrp="1"/>
          </p:cNvSpPr>
          <p:nvPr>
            <p:ph type="ftr" sz="quarter" idx="12"/>
          </p:nvPr>
        </p:nvSpPr>
        <p:spPr/>
        <p:txBody>
          <a:bodyPr/>
          <a:lstStyle/>
          <a:p>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a:gsLst>
              <a:gs pos="0">
                <a:schemeClr val="accent6">
                  <a:lumMod val="50000"/>
                  <a:alpha val="36000"/>
                </a:schemeClr>
              </a:gs>
              <a:gs pos="100000">
                <a:schemeClr val="bg2">
                  <a:alpha val="1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rot="19724275">
            <a:off x="1373221" y="1038440"/>
            <a:ext cx="7240620" cy="5706987"/>
          </a:xfrm>
          <a:prstGeom prst="ellipse">
            <a:avLst/>
          </a:prstGeom>
          <a:gradFill flip="none" rotWithShape="1">
            <a:gsLst>
              <a:gs pos="0">
                <a:schemeClr val="accent6">
                  <a:lumMod val="60000"/>
                  <a:lumOff val="40000"/>
                  <a:alpha val="7000"/>
                </a:schemeClr>
              </a:gs>
              <a:gs pos="58000">
                <a:schemeClr val="bg2">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rot="17656910">
            <a:off x="-274211" y="1165875"/>
            <a:ext cx="5538472" cy="4480459"/>
          </a:xfrm>
          <a:prstGeom prst="ellipse">
            <a:avLst/>
          </a:prstGeom>
          <a:gradFill flip="none" rotWithShape="1">
            <a:gsLst>
              <a:gs pos="0">
                <a:schemeClr val="accent6">
                  <a:lumMod val="60000"/>
                  <a:lumOff val="40000"/>
                  <a:alpha val="8000"/>
                </a:schemeClr>
              </a:gs>
              <a:gs pos="58000">
                <a:schemeClr val="bg2">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rot="19724275">
            <a:off x="3277955" y="116854"/>
            <a:ext cx="6479362" cy="4754757"/>
          </a:xfrm>
          <a:prstGeom prst="ellipse">
            <a:avLst/>
          </a:prstGeom>
          <a:gradFill flip="none" rotWithShape="1">
            <a:gsLst>
              <a:gs pos="0">
                <a:schemeClr val="accent6">
                  <a:lumMod val="60000"/>
                  <a:lumOff val="40000"/>
                  <a:alpha val="8000"/>
                </a:schemeClr>
              </a:gs>
              <a:gs pos="58000">
                <a:schemeClr val="bg2">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777240" y="4876800"/>
            <a:ext cx="7543800" cy="914400"/>
          </a:xfrm>
          <a:prstGeom prst="rect">
            <a:avLst/>
          </a:prstGeom>
        </p:spPr>
        <p:txBody>
          <a:bodyPr vert="horz" lIns="91440" tIns="45720" rIns="91440" bIns="45720" rtlCol="0" anchor="b">
            <a:no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2133600" y="685801"/>
            <a:ext cx="6096000" cy="3657599"/>
          </a:xfrm>
          <a:prstGeom prst="rect">
            <a:avLst/>
          </a:prstGeom>
        </p:spPr>
        <p:txBody>
          <a:bodyPr vert="horz" lIns="91440" tIns="45720" rIns="91440" bIns="45720" rtlCol="0" anchor="ct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6172200" y="6154738"/>
            <a:ext cx="2133600" cy="365125"/>
          </a:xfrm>
          <a:prstGeom prst="rect">
            <a:avLst/>
          </a:prstGeom>
        </p:spPr>
        <p:txBody>
          <a:bodyPr vert="horz" lIns="91440" tIns="45720" rIns="91440" bIns="45720" rtlCol="0" anchor="t"/>
          <a:lstStyle>
            <a:lvl1pPr algn="r">
              <a:defRPr sz="1100">
                <a:solidFill>
                  <a:schemeClr val="tx1">
                    <a:alpha val="60000"/>
                  </a:schemeClr>
                </a:solidFill>
                <a:effectLst/>
              </a:defRPr>
            </a:lvl1pPr>
          </a:lstStyle>
          <a:p>
            <a:fld id="{0AD125DF-2F2D-4838-A669-24CF6D464477}" type="datetimeFigureOut">
              <a:rPr lang="es-ES" smtClean="0"/>
              <a:t>14/02/2016</a:t>
            </a:fld>
            <a:endParaRPr lang="es-ES"/>
          </a:p>
        </p:txBody>
      </p:sp>
      <p:sp>
        <p:nvSpPr>
          <p:cNvPr id="5" name="Footer Placeholder 4"/>
          <p:cNvSpPr>
            <a:spLocks noGrp="1"/>
          </p:cNvSpPr>
          <p:nvPr>
            <p:ph type="ftr" sz="quarter" idx="3"/>
          </p:nvPr>
        </p:nvSpPr>
        <p:spPr>
          <a:xfrm>
            <a:off x="822960" y="6154738"/>
            <a:ext cx="4572000" cy="365125"/>
          </a:xfrm>
          <a:prstGeom prst="rect">
            <a:avLst/>
          </a:prstGeom>
        </p:spPr>
        <p:txBody>
          <a:bodyPr vert="horz" lIns="91440" tIns="45720" rIns="91440" bIns="45720" rtlCol="0" anchor="t"/>
          <a:lstStyle>
            <a:lvl1pPr algn="l">
              <a:defRPr sz="1100">
                <a:solidFill>
                  <a:schemeClr val="tx1">
                    <a:alpha val="60000"/>
                  </a:schemeClr>
                </a:solidFill>
                <a:effectLst/>
              </a:defRPr>
            </a:lvl1pPr>
          </a:lstStyle>
          <a:p>
            <a:endParaRPr lang="es-ES"/>
          </a:p>
        </p:txBody>
      </p:sp>
      <p:sp>
        <p:nvSpPr>
          <p:cNvPr id="6" name="Slide Number Placeholder 5"/>
          <p:cNvSpPr>
            <a:spLocks noGrp="1"/>
          </p:cNvSpPr>
          <p:nvPr>
            <p:ph type="sldNum" sz="quarter" idx="4"/>
          </p:nvPr>
        </p:nvSpPr>
        <p:spPr>
          <a:xfrm>
            <a:off x="822960" y="5842000"/>
            <a:ext cx="2133600" cy="304800"/>
          </a:xfrm>
          <a:prstGeom prst="rect">
            <a:avLst/>
          </a:prstGeom>
        </p:spPr>
        <p:txBody>
          <a:bodyPr vert="horz" lIns="91440" tIns="45720" rIns="91440" bIns="9144" rtlCol="0" anchor="b"/>
          <a:lstStyle>
            <a:lvl1pPr algn="l">
              <a:defRPr sz="1600">
                <a:solidFill>
                  <a:schemeClr val="tx1">
                    <a:alpha val="60000"/>
                  </a:schemeClr>
                </a:solidFill>
                <a:effectLst/>
              </a:defRPr>
            </a:lvl1pPr>
          </a:lstStyle>
          <a:p>
            <a:fld id="{D0E2533C-B467-4203-A79A-15362AAC3CFC}" type="slidenum">
              <a:rPr lang="es-ES" smtClean="0"/>
              <a:t>‹Nº›</a:t>
            </a:fld>
            <a:endParaRPr lang="es-E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900" kern="1200">
          <a:solidFill>
            <a:schemeClr val="tx1"/>
          </a:solidFill>
          <a:effectLst>
            <a:outerShdw blurRad="38100" dist="38100" dir="2700000" algn="tl">
              <a:srgbClr val="000000">
                <a:alpha val="43137"/>
              </a:srgbClr>
            </a:outerShdw>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56032" algn="l" defTabSz="914400" rtl="0" eaLnBrk="1" latinLnBrk="0" hangingPunct="1">
        <a:spcBef>
          <a:spcPct val="20000"/>
        </a:spcBef>
        <a:spcAft>
          <a:spcPts val="0"/>
        </a:spcAft>
        <a:buSzPct val="60000"/>
        <a:buFont typeface="Wingdings" pitchFamily="2" charset="2"/>
        <a:buChar char=""/>
        <a:defRPr sz="2100" kern="1200">
          <a:solidFill>
            <a:schemeClr val="tx1"/>
          </a:solidFill>
          <a:effectLst>
            <a:outerShdw blurRad="38100" dist="38100" dir="2700000" algn="tl">
              <a:srgbClr val="000000">
                <a:alpha val="43137"/>
              </a:srgbClr>
            </a:outerShdw>
          </a:effectLst>
          <a:latin typeface="+mn-lt"/>
          <a:ea typeface="+mn-ea"/>
          <a:cs typeface="+mn-cs"/>
        </a:defRPr>
      </a:lvl1pPr>
      <a:lvl2pPr marL="640080" indent="-256032" algn="l" defTabSz="914400" rtl="0" eaLnBrk="1" latinLnBrk="0" hangingPunct="1">
        <a:spcBef>
          <a:spcPct val="20000"/>
        </a:spcBef>
        <a:buSzPct val="60000"/>
        <a:buFont typeface="Wingdings" pitchFamily="2" charset="2"/>
        <a:buChar char=""/>
        <a:defRPr sz="1900" kern="1200">
          <a:solidFill>
            <a:schemeClr val="tx1"/>
          </a:solidFill>
          <a:effectLst>
            <a:outerShdw blurRad="38100" dist="38100" dir="2700000" algn="tl">
              <a:srgbClr val="000000">
                <a:alpha val="43137"/>
              </a:srgbClr>
            </a:outerShdw>
          </a:effectLst>
          <a:latin typeface="+mn-lt"/>
          <a:ea typeface="+mn-ea"/>
          <a:cs typeface="+mn-cs"/>
        </a:defRPr>
      </a:lvl2pPr>
      <a:lvl3pPr marL="1005840" indent="-256032" algn="l" defTabSz="914400" rtl="0" eaLnBrk="1" latinLnBrk="0" hangingPunct="1">
        <a:spcBef>
          <a:spcPct val="20000"/>
        </a:spcBef>
        <a:buSzPct val="60000"/>
        <a:buFont typeface="Wingdings" pitchFamily="2" charset="2"/>
        <a:buChar char=""/>
        <a:defRPr sz="1700" kern="1200">
          <a:solidFill>
            <a:schemeClr val="tx1"/>
          </a:solidFill>
          <a:effectLst>
            <a:outerShdw blurRad="38100" dist="38100" dir="2700000" algn="tl">
              <a:srgbClr val="000000">
                <a:alpha val="43137"/>
              </a:srgbClr>
            </a:outerShdw>
          </a:effectLst>
          <a:latin typeface="+mn-lt"/>
          <a:ea typeface="+mn-ea"/>
          <a:cs typeface="+mn-cs"/>
        </a:defRPr>
      </a:lvl3pPr>
      <a:lvl4pPr marL="1371600" indent="-256032" algn="l" defTabSz="914400" rtl="0" eaLnBrk="1" latinLnBrk="0" hangingPunct="1">
        <a:spcBef>
          <a:spcPct val="20000"/>
        </a:spcBef>
        <a:buSzPct val="60000"/>
        <a:buFont typeface="Wingdings" pitchFamily="2" charset="2"/>
        <a:buChar char=""/>
        <a:defRPr sz="1600" kern="1200">
          <a:solidFill>
            <a:schemeClr val="tx1"/>
          </a:solidFill>
          <a:effectLst>
            <a:outerShdw blurRad="38100" dist="38100" dir="2700000" algn="tl">
              <a:srgbClr val="000000">
                <a:alpha val="43137"/>
              </a:srgbClr>
            </a:outerShdw>
          </a:effectLst>
          <a:latin typeface="+mn-lt"/>
          <a:ea typeface="+mn-ea"/>
          <a:cs typeface="+mn-cs"/>
        </a:defRPr>
      </a:lvl4pPr>
      <a:lvl5pPr marL="1645920" indent="-256032" algn="l" defTabSz="914400" rtl="0" eaLnBrk="1" latinLnBrk="0" hangingPunct="1">
        <a:spcBef>
          <a:spcPct val="20000"/>
        </a:spcBef>
        <a:buSzPct val="60000"/>
        <a:buFont typeface="Wingdings" pitchFamily="2" charset="2"/>
        <a:buChar char=""/>
        <a:defRPr sz="1500" kern="1200">
          <a:solidFill>
            <a:schemeClr val="tx1"/>
          </a:solidFill>
          <a:effectLst>
            <a:outerShdw blurRad="38100" dist="38100" dir="2700000" algn="tl">
              <a:srgbClr val="000000">
                <a:alpha val="43137"/>
              </a:srgbClr>
            </a:outerShdw>
          </a:effectLst>
          <a:latin typeface="+mn-lt"/>
          <a:ea typeface="+mn-ea"/>
          <a:cs typeface="+mn-cs"/>
        </a:defRPr>
      </a:lvl5pPr>
      <a:lvl6pPr marL="196596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6pPr>
      <a:lvl7pPr marL="224028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7pPr>
      <a:lvl8pPr marL="251460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8pPr>
      <a:lvl9pPr marL="283464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6.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7.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image" Target="../media/image14.jpg"/><Relationship Id="rId3" Type="http://schemas.openxmlformats.org/officeDocument/2006/relationships/image" Target="../media/image9.jpg"/><Relationship Id="rId7" Type="http://schemas.openxmlformats.org/officeDocument/2006/relationships/image" Target="../media/image13.jpg"/><Relationship Id="rId2" Type="http://schemas.openxmlformats.org/officeDocument/2006/relationships/image" Target="../media/image6.jpg"/><Relationship Id="rId1" Type="http://schemas.openxmlformats.org/officeDocument/2006/relationships/slideLayout" Target="../slideLayouts/slideLayout2.xml"/><Relationship Id="rId6" Type="http://schemas.openxmlformats.org/officeDocument/2006/relationships/image" Target="../media/image12.jpg"/><Relationship Id="rId5" Type="http://schemas.openxmlformats.org/officeDocument/2006/relationships/image" Target="../media/image11.jpg"/><Relationship Id="rId4" Type="http://schemas.openxmlformats.org/officeDocument/2006/relationships/image" Target="../media/image10.jpg"/><Relationship Id="rId9" Type="http://schemas.openxmlformats.org/officeDocument/2006/relationships/image" Target="../media/image15.jp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r>
              <a:rPr lang="en-US" dirty="0"/>
              <a:t>Chapter 17: Preserve and Protect the Family</a:t>
            </a:r>
            <a:endParaRPr lang="es-ES" dirty="0"/>
          </a:p>
        </p:txBody>
      </p:sp>
      <p:sp>
        <p:nvSpPr>
          <p:cNvPr id="3" name="2 Subtítulo"/>
          <p:cNvSpPr>
            <a:spLocks noGrp="1"/>
          </p:cNvSpPr>
          <p:nvPr>
            <p:ph type="subTitle" idx="1"/>
          </p:nvPr>
        </p:nvSpPr>
        <p:spPr>
          <a:xfrm>
            <a:off x="2133600" y="3375490"/>
            <a:ext cx="6172200" cy="1205638"/>
          </a:xfrm>
        </p:spPr>
        <p:txBody>
          <a:bodyPr>
            <a:normAutofit/>
          </a:bodyPr>
          <a:lstStyle/>
          <a:p>
            <a:r>
              <a:rPr lang="en-US" dirty="0"/>
              <a:t>“Home may seem commonplace at times with its routine duties, yet its success should be the greatest of all our pursuits.”</a:t>
            </a:r>
            <a:endParaRPr lang="es-ES" dirty="0"/>
          </a:p>
        </p:txBody>
      </p:sp>
    </p:spTree>
    <p:extLst>
      <p:ext uri="{BB962C8B-B14F-4D97-AF65-F5344CB8AC3E}">
        <p14:creationId xmlns:p14="http://schemas.microsoft.com/office/powerpoint/2010/main" val="3744805477"/>
      </p:ext>
    </p:extLst>
  </p:cSld>
  <p:clrMapOvr>
    <a:masterClrMapping/>
  </p:clrMapOvr>
  <mc:AlternateContent xmlns:mc="http://schemas.openxmlformats.org/markup-compatibility/2006">
    <mc:Choice xmlns:p14="http://schemas.microsoft.com/office/powerpoint/2010/main" Requires="p14">
      <p:transition spd="slow" p14:dur="3900">
        <p14:glitter pattern="hexagon"/>
      </p:transition>
    </mc:Choice>
    <mc:Fallback>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title"/>
          </p:nvPr>
        </p:nvSpPr>
        <p:spPr>
          <a:xfrm>
            <a:off x="827584" y="4149080"/>
            <a:ext cx="7543800" cy="914400"/>
          </a:xfrm>
        </p:spPr>
        <p:txBody>
          <a:bodyPr/>
          <a:lstStyle/>
          <a:p>
            <a:r>
              <a:rPr lang="en-US" dirty="0"/>
              <a:t>“Train up a child in the way he should go: and when he is old, he will not depart from it.” (Proverbs 22:6.)</a:t>
            </a:r>
            <a:endParaRPr lang="es-ES" dirty="0"/>
          </a:p>
        </p:txBody>
      </p:sp>
    </p:spTree>
    <p:extLst>
      <p:ext uri="{BB962C8B-B14F-4D97-AF65-F5344CB8AC3E}">
        <p14:creationId xmlns:p14="http://schemas.microsoft.com/office/powerpoint/2010/main" val="4028259996"/>
      </p:ext>
    </p:extLst>
  </p:cSld>
  <p:clrMapOvr>
    <a:masterClrMapping/>
  </p:clrMapOvr>
  <mc:AlternateContent xmlns:mc="http://schemas.openxmlformats.org/markup-compatibility/2006">
    <mc:Choice xmlns:p14="http://schemas.microsoft.com/office/powerpoint/2010/main" Requires="p14">
      <p:transition spd="slow" p14:dur="3900">
        <p14:glitter pattern="hexagon"/>
      </p:transition>
    </mc:Choice>
    <mc:Fallback>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lstStyle/>
          <a:p>
            <a:r>
              <a:rPr lang="en-US" dirty="0"/>
              <a:t>A man who holds the priesthood leads his family in Church participation so they will know the gospel and be under the protection of the covenants and </a:t>
            </a:r>
            <a:r>
              <a:rPr lang="en-US" dirty="0" smtClean="0"/>
              <a:t>ordinances .</a:t>
            </a:r>
            <a:r>
              <a:rPr lang="en-US" dirty="0"/>
              <a:t>A man who holds the priesthood has reverence for motherhood.</a:t>
            </a:r>
            <a:endParaRPr lang="es-ES" dirty="0"/>
          </a:p>
        </p:txBody>
      </p:sp>
      <p:pic>
        <p:nvPicPr>
          <p:cNvPr id="4" name="3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43808" y="3861048"/>
            <a:ext cx="3409697" cy="2232248"/>
          </a:xfrm>
          <a:prstGeom prst="rect">
            <a:avLst/>
          </a:prstGeom>
        </p:spPr>
      </p:pic>
    </p:spTree>
    <p:extLst>
      <p:ext uri="{BB962C8B-B14F-4D97-AF65-F5344CB8AC3E}">
        <p14:creationId xmlns:p14="http://schemas.microsoft.com/office/powerpoint/2010/main" val="789398568"/>
      </p:ext>
    </p:extLst>
  </p:cSld>
  <p:clrMapOvr>
    <a:masterClrMapping/>
  </p:clrMapOvr>
  <mc:AlternateContent xmlns:mc="http://schemas.openxmlformats.org/markup-compatibility/2006">
    <mc:Choice xmlns:p14="http://schemas.microsoft.com/office/powerpoint/2010/main" Requires="p14">
      <p:transition spd="slow" p14:dur="3900">
        <p14:glitter pattern="hexagon"/>
      </p:transition>
    </mc:Choice>
    <mc:Fallback>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1835696" y="685801"/>
            <a:ext cx="6393904" cy="4471391"/>
          </a:xfrm>
        </p:spPr>
        <p:txBody>
          <a:bodyPr/>
          <a:lstStyle/>
          <a:p>
            <a:r>
              <a:rPr lang="en-US" dirty="0"/>
              <a:t>You share, as a loving partner, the care of the </a:t>
            </a:r>
            <a:r>
              <a:rPr lang="en-US" dirty="0" smtClean="0"/>
              <a:t>children </a:t>
            </a:r>
          </a:p>
          <a:p>
            <a:r>
              <a:rPr lang="en-US" dirty="0" smtClean="0"/>
              <a:t>Help </a:t>
            </a:r>
            <a:r>
              <a:rPr lang="en-US" dirty="0"/>
              <a:t>her to manage and keep up your home. Help teach, train, and discipline your </a:t>
            </a:r>
            <a:r>
              <a:rPr lang="en-US" dirty="0" smtClean="0"/>
              <a:t>children.</a:t>
            </a:r>
          </a:p>
          <a:p>
            <a:r>
              <a:rPr lang="en-US" dirty="0" smtClean="0"/>
              <a:t>You </a:t>
            </a:r>
            <a:r>
              <a:rPr lang="en-US" dirty="0"/>
              <a:t>should express regularly to your wife and children your reverence and respect for her</a:t>
            </a:r>
            <a:r>
              <a:rPr lang="en-US" dirty="0" smtClean="0"/>
              <a:t>.</a:t>
            </a:r>
          </a:p>
          <a:p>
            <a:r>
              <a:rPr lang="en-US" dirty="0" smtClean="0"/>
              <a:t>A </a:t>
            </a:r>
            <a:r>
              <a:rPr lang="en-US" dirty="0"/>
              <a:t>man who holds the priesthood accepts his wife as a partner in the leadership of the home and family</a:t>
            </a:r>
            <a:endParaRPr lang="es-ES" dirty="0"/>
          </a:p>
        </p:txBody>
      </p:sp>
    </p:spTree>
    <p:extLst>
      <p:ext uri="{BB962C8B-B14F-4D97-AF65-F5344CB8AC3E}">
        <p14:creationId xmlns:p14="http://schemas.microsoft.com/office/powerpoint/2010/main" val="2835315161"/>
      </p:ext>
    </p:extLst>
  </p:cSld>
  <p:clrMapOvr>
    <a:masterClrMapping/>
  </p:clrMapOvr>
  <mc:AlternateContent xmlns:mc="http://schemas.openxmlformats.org/markup-compatibility/2006">
    <mc:Choice xmlns:p14="http://schemas.microsoft.com/office/powerpoint/2010/main" Requires="p14">
      <p:transition spd="slow" p14:dur="3900">
        <p14:glitter pattern="hexagon"/>
      </p:transition>
    </mc:Choice>
    <mc:Fallback>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lstStyle/>
          <a:p>
            <a:r>
              <a:rPr lang="en-US" dirty="0"/>
              <a:t>We need to try harder to live the gospel in our family circles. Our homes deserve our most faithful commitments.</a:t>
            </a:r>
            <a:endParaRPr lang="es-ES" dirty="0"/>
          </a:p>
        </p:txBody>
      </p:sp>
      <p:sp>
        <p:nvSpPr>
          <p:cNvPr id="3" name="2 Título"/>
          <p:cNvSpPr>
            <a:spLocks noGrp="1"/>
          </p:cNvSpPr>
          <p:nvPr>
            <p:ph type="title"/>
          </p:nvPr>
        </p:nvSpPr>
        <p:spPr/>
        <p:txBody>
          <a:bodyPr/>
          <a:lstStyle/>
          <a:p>
            <a:r>
              <a:rPr lang="en-US" dirty="0"/>
              <a:t>Our homes should be places of love, prayer, and gospel teaching.</a:t>
            </a:r>
            <a:endParaRPr lang="es-ES" dirty="0"/>
          </a:p>
        </p:txBody>
      </p:sp>
    </p:spTree>
    <p:extLst>
      <p:ext uri="{BB962C8B-B14F-4D97-AF65-F5344CB8AC3E}">
        <p14:creationId xmlns:p14="http://schemas.microsoft.com/office/powerpoint/2010/main" val="4202492309"/>
      </p:ext>
    </p:extLst>
  </p:cSld>
  <p:clrMapOvr>
    <a:masterClrMapping/>
  </p:clrMapOvr>
  <mc:AlternateContent xmlns:mc="http://schemas.openxmlformats.org/markup-compatibility/2006">
    <mc:Choice xmlns:p14="http://schemas.microsoft.com/office/powerpoint/2010/main" Requires="p14">
      <p:transition spd="slow" p14:dur="3900">
        <p14:glitter pattern="hexagon"/>
      </p:transition>
    </mc:Choice>
    <mc:Fallback>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lstStyle/>
          <a:p>
            <a:r>
              <a:rPr lang="en-US" dirty="0"/>
              <a:t>Don’t give up hope for a boy or a girl who has strayed. Many who have appeared to be completely lost have returned.</a:t>
            </a:r>
            <a:endParaRPr lang="es-ES" dirty="0"/>
          </a:p>
        </p:txBody>
      </p:sp>
      <p:sp>
        <p:nvSpPr>
          <p:cNvPr id="3" name="2 Título"/>
          <p:cNvSpPr>
            <a:spLocks noGrp="1"/>
          </p:cNvSpPr>
          <p:nvPr>
            <p:ph type="title"/>
          </p:nvPr>
        </p:nvSpPr>
        <p:spPr/>
        <p:txBody>
          <a:bodyPr/>
          <a:lstStyle/>
          <a:p>
            <a:r>
              <a:rPr lang="en-US" sz="3600" dirty="0"/>
              <a:t>A successful parent is one who has loved, sacrificed, cared for, taught, and ministered to the needs of a child.</a:t>
            </a:r>
            <a:endParaRPr lang="es-ES" sz="3600" dirty="0"/>
          </a:p>
        </p:txBody>
      </p:sp>
    </p:spTree>
    <p:extLst>
      <p:ext uri="{BB962C8B-B14F-4D97-AF65-F5344CB8AC3E}">
        <p14:creationId xmlns:p14="http://schemas.microsoft.com/office/powerpoint/2010/main" val="1077032650"/>
      </p:ext>
    </p:extLst>
  </p:cSld>
  <p:clrMapOvr>
    <a:masterClrMapping/>
  </p:clrMapOvr>
  <mc:AlternateContent xmlns:mc="http://schemas.openxmlformats.org/markup-compatibility/2006">
    <mc:Choice xmlns:p14="http://schemas.microsoft.com/office/powerpoint/2010/main" Requires="p14">
      <p:transition spd="slow" p14:dur="3900">
        <p14:glitter pattern="hexagon"/>
      </p:transition>
    </mc:Choice>
    <mc:Fallback>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lstStyle/>
          <a:p>
            <a:r>
              <a:rPr lang="en-US" dirty="0"/>
              <a:t> 14 And again, the angel said: Behold, the Lord hath heard the prayers of his people, and also the prayers of his servant, Alma, who is thy father; for he has prayed with much faith concerning thee that thou </a:t>
            </a:r>
            <a:r>
              <a:rPr lang="en-US" dirty="0" err="1"/>
              <a:t>mightest</a:t>
            </a:r>
            <a:r>
              <a:rPr lang="en-US" dirty="0"/>
              <a:t> be brought to the knowledge of the truth; therefore, for this purpose have I come to convince thee of the power and authority of God, that the prayers of his servants might be answered according to their faith.</a:t>
            </a:r>
            <a:endParaRPr lang="es-ES" dirty="0"/>
          </a:p>
        </p:txBody>
      </p:sp>
      <p:sp>
        <p:nvSpPr>
          <p:cNvPr id="3" name="2 Título"/>
          <p:cNvSpPr>
            <a:spLocks noGrp="1"/>
          </p:cNvSpPr>
          <p:nvPr>
            <p:ph type="title"/>
          </p:nvPr>
        </p:nvSpPr>
        <p:spPr/>
        <p:txBody>
          <a:bodyPr/>
          <a:lstStyle/>
          <a:p>
            <a:r>
              <a:rPr lang="es-ES" dirty="0" err="1"/>
              <a:t>Mosiah</a:t>
            </a:r>
            <a:r>
              <a:rPr lang="es-ES" dirty="0"/>
              <a:t> 27:14</a:t>
            </a:r>
          </a:p>
        </p:txBody>
      </p:sp>
    </p:spTree>
    <p:extLst>
      <p:ext uri="{BB962C8B-B14F-4D97-AF65-F5344CB8AC3E}">
        <p14:creationId xmlns:p14="http://schemas.microsoft.com/office/powerpoint/2010/main" val="2114820451"/>
      </p:ext>
    </p:extLst>
  </p:cSld>
  <p:clrMapOvr>
    <a:masterClrMapping/>
  </p:clrMapOvr>
  <mc:AlternateContent xmlns:mc="http://schemas.openxmlformats.org/markup-compatibility/2006">
    <mc:Choice xmlns:p14="http://schemas.microsoft.com/office/powerpoint/2010/main" Requires="p14">
      <p:transition spd="slow" p14:dur="3900">
        <p14:glitter pattern="hexagon"/>
      </p:transition>
    </mc:Choice>
    <mc:Fallback>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lstStyle/>
          <a:p>
            <a:r>
              <a:rPr lang="en-US" dirty="0"/>
              <a:t>“But my disciples shall stand in holy places, and shall not be moved” (</a:t>
            </a:r>
            <a:r>
              <a:rPr lang="en-US" dirty="0" err="1"/>
              <a:t>D&amp;C</a:t>
            </a:r>
            <a:r>
              <a:rPr lang="en-US" dirty="0"/>
              <a:t> 45:32).</a:t>
            </a:r>
            <a:endParaRPr lang="es-ES" dirty="0"/>
          </a:p>
        </p:txBody>
      </p:sp>
      <p:sp>
        <p:nvSpPr>
          <p:cNvPr id="3" name="2 Título"/>
          <p:cNvSpPr>
            <a:spLocks noGrp="1"/>
          </p:cNvSpPr>
          <p:nvPr>
            <p:ph type="title"/>
          </p:nvPr>
        </p:nvSpPr>
        <p:spPr/>
        <p:txBody>
          <a:bodyPr/>
          <a:lstStyle/>
          <a:p>
            <a:r>
              <a:rPr lang="en-US" sz="3200" dirty="0"/>
              <a:t>Our homes should be holy places where the principles of the gospel can be lived and where the Spirit of the Lord can dwell.</a:t>
            </a:r>
            <a:endParaRPr lang="es-ES" sz="3200" dirty="0"/>
          </a:p>
        </p:txBody>
      </p:sp>
    </p:spTree>
    <p:extLst>
      <p:ext uri="{BB962C8B-B14F-4D97-AF65-F5344CB8AC3E}">
        <p14:creationId xmlns:p14="http://schemas.microsoft.com/office/powerpoint/2010/main" val="1685101731"/>
      </p:ext>
    </p:extLst>
  </p:cSld>
  <p:clrMapOvr>
    <a:masterClrMapping/>
  </p:clrMapOvr>
  <mc:AlternateContent xmlns:mc="http://schemas.openxmlformats.org/markup-compatibility/2006">
    <mc:Choice xmlns:p14="http://schemas.microsoft.com/office/powerpoint/2010/main" Requires="p14">
      <p:transition spd="slow" p14:dur="3900">
        <p14:glitter pattern="hexagon"/>
      </p:transition>
    </mc:Choice>
    <mc:Fallback>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Marcador de contenido"/>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11560" y="1628800"/>
            <a:ext cx="7560839" cy="2926401"/>
          </a:xfrm>
        </p:spPr>
      </p:pic>
    </p:spTree>
    <p:extLst>
      <p:ext uri="{BB962C8B-B14F-4D97-AF65-F5344CB8AC3E}">
        <p14:creationId xmlns:p14="http://schemas.microsoft.com/office/powerpoint/2010/main" val="12071630"/>
      </p:ext>
    </p:extLst>
  </p:cSld>
  <p:clrMapOvr>
    <a:masterClrMapping/>
  </p:clrMapOvr>
  <mc:AlternateContent xmlns:mc="http://schemas.openxmlformats.org/markup-compatibility/2006">
    <mc:Choice xmlns:p14="http://schemas.microsoft.com/office/powerpoint/2010/main" Requires="p14">
      <p:transition spd="slow" p14:dur="3900">
        <p14:glitter pattern="hexagon"/>
      </p:transition>
    </mc:Choice>
    <mc:Fallback>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lstStyle/>
          <a:p>
            <a:r>
              <a:rPr lang="en-US" dirty="0"/>
              <a:t>Howard W. Hunter grew up in a loving, hard-working family, where he learned from his parents that building a happy home often required sacrifice. Shortly before he was married, he made a sacrifice that he felt was necessary for the well-being of his future family.</a:t>
            </a:r>
            <a:endParaRPr lang="es-ES" dirty="0"/>
          </a:p>
        </p:txBody>
      </p:sp>
      <p:sp>
        <p:nvSpPr>
          <p:cNvPr id="3" name="2 Título"/>
          <p:cNvSpPr>
            <a:spLocks noGrp="1"/>
          </p:cNvSpPr>
          <p:nvPr>
            <p:ph type="title"/>
          </p:nvPr>
        </p:nvSpPr>
        <p:spPr/>
        <p:txBody>
          <a:bodyPr/>
          <a:lstStyle/>
          <a:p>
            <a:r>
              <a:rPr lang="en-US" dirty="0"/>
              <a:t>From the Life of Howard W. Hunter</a:t>
            </a:r>
            <a:endParaRPr lang="es-ES" dirty="0"/>
          </a:p>
        </p:txBody>
      </p:sp>
      <p:pic>
        <p:nvPicPr>
          <p:cNvPr id="4" name="3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11560" y="1340768"/>
            <a:ext cx="1504950" cy="2476500"/>
          </a:xfrm>
          <a:prstGeom prst="rect">
            <a:avLst/>
          </a:prstGeom>
        </p:spPr>
      </p:pic>
    </p:spTree>
    <p:extLst>
      <p:ext uri="{BB962C8B-B14F-4D97-AF65-F5344CB8AC3E}">
        <p14:creationId xmlns:p14="http://schemas.microsoft.com/office/powerpoint/2010/main" val="3238872038"/>
      </p:ext>
    </p:extLst>
  </p:cSld>
  <p:clrMapOvr>
    <a:masterClrMapping/>
  </p:clrMapOvr>
  <mc:AlternateContent xmlns:mc="http://schemas.openxmlformats.org/markup-compatibility/2006">
    <mc:Choice xmlns:p14="http://schemas.microsoft.com/office/powerpoint/2010/main" Requires="p14">
      <p:transition spd="slow" p14:dur="3900">
        <p14:glitter pattern="hexagon"/>
      </p:transition>
    </mc:Choice>
    <mc:Fallback>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lstStyle/>
          <a:p>
            <a:r>
              <a:rPr lang="en-US" dirty="0"/>
              <a:t>Four days before they were married, Howard performed with his band and then packed up his instruments and never played again professionally. Providing music for dances and parties “was glamorous in some respects,” he said, “and I made good money,” but he felt that parts of the lifestyle were incompatible with the kind of life he envisioned for his family.</a:t>
            </a:r>
            <a:endParaRPr lang="es-ES" dirty="0"/>
          </a:p>
        </p:txBody>
      </p:sp>
      <p:pic>
        <p:nvPicPr>
          <p:cNvPr id="4" name="3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6278" y="3861048"/>
            <a:ext cx="4006962" cy="2520280"/>
          </a:xfrm>
          <a:prstGeom prst="rect">
            <a:avLst/>
          </a:prstGeom>
        </p:spPr>
      </p:pic>
      <p:pic>
        <p:nvPicPr>
          <p:cNvPr id="5" name="4 Imagen"/>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300192" y="3904828"/>
            <a:ext cx="1657350" cy="2476500"/>
          </a:xfrm>
          <a:prstGeom prst="rect">
            <a:avLst/>
          </a:prstGeom>
        </p:spPr>
      </p:pic>
    </p:spTree>
    <p:extLst>
      <p:ext uri="{BB962C8B-B14F-4D97-AF65-F5344CB8AC3E}">
        <p14:creationId xmlns:p14="http://schemas.microsoft.com/office/powerpoint/2010/main" val="1378349933"/>
      </p:ext>
    </p:extLst>
  </p:cSld>
  <p:clrMapOvr>
    <a:masterClrMapping/>
  </p:clrMapOvr>
  <mc:AlternateContent xmlns:mc="http://schemas.openxmlformats.org/markup-compatibility/2006">
    <mc:Choice xmlns:p14="http://schemas.microsoft.com/office/powerpoint/2010/main" Requires="p14">
      <p:transition spd="slow" p14:dur="3900">
        <p14:glitter pattern="hexagon"/>
      </p:transition>
    </mc:Choice>
    <mc:Fallback>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normAutofit fontScale="92500"/>
          </a:bodyPr>
          <a:lstStyle/>
          <a:p>
            <a:r>
              <a:rPr lang="en-US" dirty="0"/>
              <a:t>He said, “and I made good money,” but he felt that parts of the lifestyle were incompatible with the kind of life he envisioned for his family. “This left a void of something I had enjoyed, [but] the decision has never been regretted,” he said years </a:t>
            </a:r>
            <a:r>
              <a:rPr lang="en-US" dirty="0" err="1"/>
              <a:t>later.Also</a:t>
            </a:r>
            <a:r>
              <a:rPr lang="en-US" dirty="0"/>
              <a:t>, Howard had a full schedule with his law practice and Church callings, but he and Claire made their family a priority. Long before the Church designated Monday night for family home evening, the Hunters set aside that night as a time for teaching the gospel, telling stories, playing games, and going places together.</a:t>
            </a:r>
            <a:endParaRPr lang="es-ES" dirty="0"/>
          </a:p>
        </p:txBody>
      </p:sp>
      <p:pic>
        <p:nvPicPr>
          <p:cNvPr id="4" name="3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7544" y="4366030"/>
            <a:ext cx="2486025" cy="1838325"/>
          </a:xfrm>
          <a:prstGeom prst="rect">
            <a:avLst/>
          </a:prstGeom>
        </p:spPr>
      </p:pic>
    </p:spTree>
    <p:extLst>
      <p:ext uri="{BB962C8B-B14F-4D97-AF65-F5344CB8AC3E}">
        <p14:creationId xmlns:p14="http://schemas.microsoft.com/office/powerpoint/2010/main" val="3065629138"/>
      </p:ext>
    </p:extLst>
  </p:cSld>
  <p:clrMapOvr>
    <a:masterClrMapping/>
  </p:clrMapOvr>
  <mc:AlternateContent xmlns:mc="http://schemas.openxmlformats.org/markup-compatibility/2006">
    <mc:Choice xmlns:p14="http://schemas.microsoft.com/office/powerpoint/2010/main" Requires="p14">
      <p:transition spd="slow" p14:dur="3900">
        <p14:glitter pattern="hexagon"/>
      </p:transition>
    </mc:Choice>
    <mc:Fallback>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3995936" y="260648"/>
            <a:ext cx="4968552" cy="3657599"/>
          </a:xfrm>
        </p:spPr>
        <p:txBody>
          <a:bodyPr>
            <a:normAutofit/>
          </a:bodyPr>
          <a:lstStyle/>
          <a:p>
            <a:r>
              <a:rPr lang="en-US" dirty="0"/>
              <a:t>What Family </a:t>
            </a:r>
            <a:r>
              <a:rPr lang="en-US" dirty="0" smtClean="0"/>
              <a:t>Means?</a:t>
            </a:r>
            <a:endParaRPr lang="en-US" dirty="0"/>
          </a:p>
          <a:p>
            <a:pPr algn="just"/>
            <a:r>
              <a:rPr lang="en-US" dirty="0" smtClean="0"/>
              <a:t>The Church </a:t>
            </a:r>
            <a:r>
              <a:rPr lang="en-US" dirty="0"/>
              <a:t>has the responsibility—and the authority—to preserve and protect the family as the foundation of society. The pattern for family life, instituted from before the foundation of the world, provides for children to be born to and nurtured by a father and mother who are husband and wife, lawfully married. </a:t>
            </a:r>
            <a:endParaRPr lang="es-ES" dirty="0"/>
          </a:p>
        </p:txBody>
      </p:sp>
      <p:sp>
        <p:nvSpPr>
          <p:cNvPr id="3" name="2 Título"/>
          <p:cNvSpPr>
            <a:spLocks noGrp="1"/>
          </p:cNvSpPr>
          <p:nvPr>
            <p:ph type="title"/>
          </p:nvPr>
        </p:nvSpPr>
        <p:spPr>
          <a:xfrm>
            <a:off x="827584" y="5013176"/>
            <a:ext cx="7493456" cy="778024"/>
          </a:xfrm>
        </p:spPr>
        <p:txBody>
          <a:bodyPr/>
          <a:lstStyle/>
          <a:p>
            <a:r>
              <a:rPr lang="en-US" sz="4400" dirty="0"/>
              <a:t>The family is the most important unit in society, in the Church, and in eternity.</a:t>
            </a:r>
            <a:endParaRPr lang="es-ES" sz="4400" dirty="0"/>
          </a:p>
        </p:txBody>
      </p:sp>
      <p:sp>
        <p:nvSpPr>
          <p:cNvPr id="4" name="3 CuadroTexto"/>
          <p:cNvSpPr txBox="1"/>
          <p:nvPr/>
        </p:nvSpPr>
        <p:spPr>
          <a:xfrm>
            <a:off x="1043608" y="6093296"/>
            <a:ext cx="7344816" cy="369332"/>
          </a:xfrm>
          <a:prstGeom prst="rect">
            <a:avLst/>
          </a:prstGeom>
          <a:noFill/>
        </p:spPr>
        <p:txBody>
          <a:bodyPr wrap="square" rtlCol="0">
            <a:spAutoFit/>
          </a:bodyPr>
          <a:lstStyle/>
          <a:p>
            <a:r>
              <a:rPr lang="en-US" dirty="0" smtClean="0"/>
              <a:t>Transcends every other interest in life</a:t>
            </a:r>
            <a:endParaRPr lang="es-ES" dirty="0"/>
          </a:p>
        </p:txBody>
      </p:sp>
      <p:pic>
        <p:nvPicPr>
          <p:cNvPr id="5" name="4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19626169">
            <a:off x="754187" y="722630"/>
            <a:ext cx="2667000" cy="2373232"/>
          </a:xfrm>
          <a:prstGeom prst="rect">
            <a:avLst/>
          </a:prstGeom>
        </p:spPr>
      </p:pic>
    </p:spTree>
    <p:extLst>
      <p:ext uri="{BB962C8B-B14F-4D97-AF65-F5344CB8AC3E}">
        <p14:creationId xmlns:p14="http://schemas.microsoft.com/office/powerpoint/2010/main" val="1101817752"/>
      </p:ext>
    </p:extLst>
  </p:cSld>
  <p:clrMapOvr>
    <a:masterClrMapping/>
  </p:clrMapOvr>
  <mc:AlternateContent xmlns:mc="http://schemas.openxmlformats.org/markup-compatibility/2006">
    <mc:Choice xmlns:p14="http://schemas.microsoft.com/office/powerpoint/2010/main" Requires="p14">
      <p:transition spd="slow" p14:dur="3900">
        <p14:glitter pattern="hexagon"/>
      </p:transition>
    </mc:Choice>
    <mc:Fallback>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2627784" y="476672"/>
            <a:ext cx="6096000" cy="3657599"/>
          </a:xfrm>
        </p:spPr>
        <p:txBody>
          <a:bodyPr/>
          <a:lstStyle/>
          <a:p>
            <a:pPr algn="just"/>
            <a:r>
              <a:rPr lang="en-US" dirty="0"/>
              <a:t>In seeking after the welfare of individuals and families, it is important to remember that the basic unit of the Church is the family. However, in focusing on the family, we should remember that in the world in which we live families are not restricted to the traditional grouping of father, mother, and children.</a:t>
            </a:r>
            <a:endParaRPr lang="es-ES" dirty="0"/>
          </a:p>
        </p:txBody>
      </p:sp>
      <p:pic>
        <p:nvPicPr>
          <p:cNvPr id="4" name="3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951" y="3140967"/>
            <a:ext cx="2808312" cy="3506897"/>
          </a:xfrm>
          <a:prstGeom prst="rect">
            <a:avLst/>
          </a:prstGeom>
        </p:spPr>
      </p:pic>
    </p:spTree>
    <p:extLst>
      <p:ext uri="{BB962C8B-B14F-4D97-AF65-F5344CB8AC3E}">
        <p14:creationId xmlns:p14="http://schemas.microsoft.com/office/powerpoint/2010/main" val="1824375316"/>
      </p:ext>
    </p:extLst>
  </p:cSld>
  <p:clrMapOvr>
    <a:masterClrMapping/>
  </p:clrMapOvr>
  <mc:AlternateContent xmlns:mc="http://schemas.openxmlformats.org/markup-compatibility/2006">
    <mc:Choice xmlns:p14="http://schemas.microsoft.com/office/powerpoint/2010/main" Requires="p14">
      <p:transition spd="slow" p14:dur="3900">
        <p14:glitter pattern="hexagon"/>
      </p:transition>
    </mc:Choice>
    <mc:Fallback>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Marcador de contenido"/>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9324528" cy="6868616"/>
          </a:xfrm>
        </p:spPr>
      </p:pic>
    </p:spTree>
    <p:extLst>
      <p:ext uri="{BB962C8B-B14F-4D97-AF65-F5344CB8AC3E}">
        <p14:creationId xmlns:p14="http://schemas.microsoft.com/office/powerpoint/2010/main" val="2435790072"/>
      </p:ext>
    </p:extLst>
  </p:cSld>
  <p:clrMapOvr>
    <a:masterClrMapping/>
  </p:clrMapOvr>
  <mc:AlternateContent xmlns:mc="http://schemas.openxmlformats.org/markup-compatibility/2006">
    <mc:Choice xmlns:p14="http://schemas.microsoft.com/office/powerpoint/2010/main" Requires="p14">
      <p:transition spd="slow" p14:dur="3900">
        <p14:glitter pattern="hexagon"/>
      </p:transition>
    </mc:Choice>
    <mc:Fallback>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Marcador de contenido"/>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187624" y="908720"/>
            <a:ext cx="2667000" cy="1714500"/>
          </a:xfrm>
        </p:spPr>
      </p:pic>
      <p:sp>
        <p:nvSpPr>
          <p:cNvPr id="3" name="2 Título"/>
          <p:cNvSpPr>
            <a:spLocks noGrp="1"/>
          </p:cNvSpPr>
          <p:nvPr>
            <p:ph type="title"/>
          </p:nvPr>
        </p:nvSpPr>
        <p:spPr/>
        <p:txBody>
          <a:bodyPr/>
          <a:lstStyle/>
          <a:p>
            <a:r>
              <a:rPr lang="en-US" dirty="0"/>
              <a:t>Families in the Church today also consist of</a:t>
            </a:r>
            <a:endParaRPr lang="es-ES" dirty="0"/>
          </a:p>
        </p:txBody>
      </p:sp>
      <p:pic>
        <p:nvPicPr>
          <p:cNvPr id="5" name="4 Imagen"/>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56791" y="2420888"/>
            <a:ext cx="2619375" cy="1743075"/>
          </a:xfrm>
          <a:prstGeom prst="rect">
            <a:avLst/>
          </a:prstGeom>
        </p:spPr>
      </p:pic>
      <p:pic>
        <p:nvPicPr>
          <p:cNvPr id="6" name="5 Imagen"/>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987824" y="2581275"/>
            <a:ext cx="2705100" cy="1695450"/>
          </a:xfrm>
          <a:prstGeom prst="rect">
            <a:avLst/>
          </a:prstGeom>
        </p:spPr>
      </p:pic>
      <p:pic>
        <p:nvPicPr>
          <p:cNvPr id="7" name="6 Imagen"/>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635896" y="792113"/>
            <a:ext cx="2809875" cy="1628775"/>
          </a:xfrm>
          <a:prstGeom prst="rect">
            <a:avLst/>
          </a:prstGeom>
        </p:spPr>
      </p:pic>
      <p:pic>
        <p:nvPicPr>
          <p:cNvPr id="8" name="7 Imagen"/>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692746" y="2489489"/>
            <a:ext cx="2609850" cy="1752600"/>
          </a:xfrm>
          <a:prstGeom prst="rect">
            <a:avLst/>
          </a:prstGeom>
        </p:spPr>
      </p:pic>
      <p:pic>
        <p:nvPicPr>
          <p:cNvPr id="9" name="8 Imagen"/>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6188108" y="980448"/>
            <a:ext cx="2847975" cy="1600200"/>
          </a:xfrm>
          <a:prstGeom prst="rect">
            <a:avLst/>
          </a:prstGeom>
        </p:spPr>
      </p:pic>
      <p:pic>
        <p:nvPicPr>
          <p:cNvPr id="10" name="9 Imagen"/>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rot="18897510">
            <a:off x="286122" y="212923"/>
            <a:ext cx="1384318" cy="1384318"/>
          </a:xfrm>
          <a:prstGeom prst="rect">
            <a:avLst/>
          </a:prstGeom>
        </p:spPr>
      </p:pic>
      <p:pic>
        <p:nvPicPr>
          <p:cNvPr id="11" name="10 Imagen"/>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rot="2329209">
            <a:off x="6135613" y="193406"/>
            <a:ext cx="1485848" cy="1376878"/>
          </a:xfrm>
          <a:prstGeom prst="rect">
            <a:avLst/>
          </a:prstGeom>
        </p:spPr>
      </p:pic>
    </p:spTree>
    <p:extLst>
      <p:ext uri="{BB962C8B-B14F-4D97-AF65-F5344CB8AC3E}">
        <p14:creationId xmlns:p14="http://schemas.microsoft.com/office/powerpoint/2010/main" val="1527620220"/>
      </p:ext>
    </p:extLst>
  </p:cSld>
  <p:clrMapOvr>
    <a:masterClrMapping/>
  </p:clrMapOvr>
  <mc:AlternateContent xmlns:mc="http://schemas.openxmlformats.org/markup-compatibility/2006">
    <mc:Choice xmlns:p14="http://schemas.microsoft.com/office/powerpoint/2010/main" Requires="p14">
      <p:transition spd="slow" p14:dur="3900">
        <p14:glitter pattern="hexagon"/>
      </p:transition>
    </mc:Choice>
    <mc:Fallback>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lstStyle/>
          <a:p>
            <a:r>
              <a:rPr lang="en-US" dirty="0"/>
              <a:t>The responsibilities of parenthood are of the greatest importance.</a:t>
            </a:r>
            <a:endParaRPr lang="es-ES" dirty="0"/>
          </a:p>
        </p:txBody>
      </p:sp>
      <p:sp>
        <p:nvSpPr>
          <p:cNvPr id="3" name="2 Título"/>
          <p:cNvSpPr>
            <a:spLocks noGrp="1"/>
          </p:cNvSpPr>
          <p:nvPr>
            <p:ph type="title"/>
          </p:nvPr>
        </p:nvSpPr>
        <p:spPr/>
        <p:txBody>
          <a:bodyPr/>
          <a:lstStyle/>
          <a:p>
            <a:r>
              <a:rPr lang="en-US" sz="2800" dirty="0"/>
              <a:t>Parents are partners in the leadership of the home and are under strict obligation to protect and love their children.</a:t>
            </a:r>
            <a:endParaRPr lang="es-ES" sz="2800" dirty="0"/>
          </a:p>
        </p:txBody>
      </p:sp>
    </p:spTree>
    <p:extLst>
      <p:ext uri="{BB962C8B-B14F-4D97-AF65-F5344CB8AC3E}">
        <p14:creationId xmlns:p14="http://schemas.microsoft.com/office/powerpoint/2010/main" val="289302879"/>
      </p:ext>
    </p:extLst>
  </p:cSld>
  <p:clrMapOvr>
    <a:masterClrMapping/>
  </p:clrMapOvr>
  <mc:AlternateContent xmlns:mc="http://schemas.openxmlformats.org/markup-compatibility/2006">
    <mc:Choice xmlns:p14="http://schemas.microsoft.com/office/powerpoint/2010/main" Requires="p14">
      <p:transition spd="slow" p14:dur="3900">
        <p14:glitter pattern="hexagon"/>
      </p:transition>
    </mc:Choice>
    <mc:Fallback>
      <p:transition spd="slow">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lemental">
  <a:themeElements>
    <a:clrScheme name="Elemental">
      <a:dk1>
        <a:sysClr val="windowText" lastClr="000000"/>
      </a:dk1>
      <a:lt1>
        <a:sysClr val="window" lastClr="FFFFFF"/>
      </a:lt1>
      <a:dk2>
        <a:srgbClr val="242852"/>
      </a:dk2>
      <a:lt2>
        <a:srgbClr val="ACCBF9"/>
      </a:lt2>
      <a:accent1>
        <a:srgbClr val="629DD1"/>
      </a:accent1>
      <a:accent2>
        <a:srgbClr val="297FD5"/>
      </a:accent2>
      <a:accent3>
        <a:srgbClr val="7F8FA9"/>
      </a:accent3>
      <a:accent4>
        <a:srgbClr val="4A66AC"/>
      </a:accent4>
      <a:accent5>
        <a:srgbClr val="5AA2AE"/>
      </a:accent5>
      <a:accent6>
        <a:srgbClr val="9D90A0"/>
      </a:accent6>
      <a:hlink>
        <a:srgbClr val="9454C3"/>
      </a:hlink>
      <a:folHlink>
        <a:srgbClr val="3EBBF0"/>
      </a:folHlink>
    </a:clrScheme>
    <a:fontScheme name="Elemental">
      <a:maj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lemental">
      <a:fillStyleLst>
        <a:solidFill>
          <a:schemeClr val="phClr"/>
        </a:solidFill>
        <a:gradFill rotWithShape="1">
          <a:gsLst>
            <a:gs pos="0">
              <a:schemeClr val="phClr">
                <a:tint val="90000"/>
              </a:schemeClr>
            </a:gs>
            <a:gs pos="48000">
              <a:schemeClr val="phClr">
                <a:tint val="54000"/>
                <a:satMod val="140000"/>
              </a:schemeClr>
            </a:gs>
            <a:gs pos="100000">
              <a:schemeClr val="phClr">
                <a:tint val="24000"/>
                <a:satMod val="260000"/>
              </a:schemeClr>
            </a:gs>
          </a:gsLst>
          <a:lin ang="16200000" scaled="1"/>
        </a:gradFill>
        <a:gradFill rotWithShape="1">
          <a:gsLst>
            <a:gs pos="0">
              <a:schemeClr val="phClr"/>
            </a:gs>
            <a:gs pos="100000">
              <a:schemeClr val="phClr">
                <a:shade val="48000"/>
                <a:satMod val="180000"/>
                <a:lumMod val="94000"/>
              </a:schemeClr>
            </a:gs>
            <a:gs pos="100000">
              <a:schemeClr val="phClr">
                <a:shade val="48000"/>
                <a:satMod val="180000"/>
                <a:lumMod val="94000"/>
              </a:schemeClr>
            </a:gs>
          </a:gsLst>
          <a:lin ang="4140000" scaled="1"/>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63500" dist="12700" dir="5400000" sx="102000" sy="102000" rotWithShape="0">
              <a:srgbClr val="000000">
                <a:alpha val="32000"/>
              </a:srgbClr>
            </a:outerShdw>
          </a:effectLst>
        </a:effectStyle>
        <a:effectStyle>
          <a:effectLst>
            <a:outerShdw blurRad="76200" dist="38100" dir="5400000" rotWithShape="0">
              <a:srgbClr val="000000">
                <a:alpha val="60000"/>
              </a:srgbClr>
            </a:outerShdw>
          </a:effectLst>
          <a:scene3d>
            <a:camera prst="orthographicFront">
              <a:rot lat="0" lon="0" rev="0"/>
            </a:camera>
            <a:lightRig rig="glow" dir="tl">
              <a:rot lat="0" lon="0" rev="19800000"/>
            </a:lightRig>
          </a:scene3d>
          <a:sp3d prstMaterial="metal">
            <a:bevelT w="38100" h="38100"/>
          </a:sp3d>
        </a:effectStyle>
        <a:effectStyle>
          <a:effectLst>
            <a:outerShdw blurRad="114300" dist="114300" dir="5400000" rotWithShape="0">
              <a:srgbClr val="000000">
                <a:alpha val="70000"/>
              </a:srgbClr>
            </a:outerShdw>
          </a:effectLst>
          <a:scene3d>
            <a:camera prst="orthographicFront">
              <a:rot lat="0" lon="0" rev="0"/>
            </a:camera>
            <a:lightRig rig="threePt" dir="t">
              <a:rot lat="0" lon="0" rev="19800000"/>
            </a:lightRig>
          </a:scene3d>
          <a:sp3d prstMaterial="plastic">
            <a:bevelT w="50800" h="50800"/>
          </a:sp3d>
        </a:effectStyle>
      </a:effectStyleLst>
      <a:bgFillStyleLst>
        <a:solidFill>
          <a:schemeClr val="phClr"/>
        </a:solidFill>
        <a:gradFill rotWithShape="1">
          <a:gsLst>
            <a:gs pos="0">
              <a:schemeClr val="phClr">
                <a:tint val="95000"/>
              </a:schemeClr>
            </a:gs>
            <a:gs pos="100000">
              <a:schemeClr val="phClr">
                <a:shade val="40000"/>
                <a:satMod val="180000"/>
              </a:schemeClr>
            </a:gs>
          </a:gsLst>
          <a:lin ang="5400000" scaled="0"/>
        </a:gradFill>
        <a:blipFill>
          <a:blip xmlns:r="http://schemas.openxmlformats.org/officeDocument/2006/relationships" r:embed="rId1">
            <a:duotone>
              <a:schemeClr val="phClr">
                <a:shade val="14000"/>
                <a:satMod val="280000"/>
              </a:schemeClr>
              <a:schemeClr val="phClr">
                <a:tint val="60000"/>
                <a:satMod val="12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Elemental</Template>
  <TotalTime>20</TotalTime>
  <Words>821</Words>
  <Application>Microsoft Office PowerPoint</Application>
  <PresentationFormat>Presentación en pantalla (4:3)</PresentationFormat>
  <Paragraphs>28</Paragraphs>
  <Slides>17</Slides>
  <Notes>0</Notes>
  <HiddenSlides>0</HiddenSlides>
  <MMClips>0</MMClips>
  <ScaleCrop>false</ScaleCrop>
  <HeadingPairs>
    <vt:vector size="4" baseType="variant">
      <vt:variant>
        <vt:lpstr>Tema</vt:lpstr>
      </vt:variant>
      <vt:variant>
        <vt:i4>1</vt:i4>
      </vt:variant>
      <vt:variant>
        <vt:lpstr>Títulos de diapositiva</vt:lpstr>
      </vt:variant>
      <vt:variant>
        <vt:i4>17</vt:i4>
      </vt:variant>
    </vt:vector>
  </HeadingPairs>
  <TitlesOfParts>
    <vt:vector size="18" baseType="lpstr">
      <vt:lpstr>Elemental</vt:lpstr>
      <vt:lpstr>Chapter 17: Preserve and Protect the Family</vt:lpstr>
      <vt:lpstr>From the Life of Howard W. Hunter</vt:lpstr>
      <vt:lpstr>Presentación de PowerPoint</vt:lpstr>
      <vt:lpstr>Presentación de PowerPoint</vt:lpstr>
      <vt:lpstr>The family is the most important unit in society, in the Church, and in eternity.</vt:lpstr>
      <vt:lpstr>Presentación de PowerPoint</vt:lpstr>
      <vt:lpstr>Presentación de PowerPoint</vt:lpstr>
      <vt:lpstr>Families in the Church today also consist of</vt:lpstr>
      <vt:lpstr>Parents are partners in the leadership of the home and are under strict obligation to protect and love their children.</vt:lpstr>
      <vt:lpstr>“Train up a child in the way he should go: and when he is old, he will not depart from it.” (Proverbs 22:6.)</vt:lpstr>
      <vt:lpstr>Presentación de PowerPoint</vt:lpstr>
      <vt:lpstr>Presentación de PowerPoint</vt:lpstr>
      <vt:lpstr>Our homes should be places of love, prayer, and gospel teaching.</vt:lpstr>
      <vt:lpstr>A successful parent is one who has loved, sacrificed, cared for, taught, and ministered to the needs of a child.</vt:lpstr>
      <vt:lpstr>Mosiah 27:14</vt:lpstr>
      <vt:lpstr>Our homes should be holy places where the principles of the gospel can be lived and where the Spirit of the Lord can dwell.</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17: Preserve and Protect the Family</dc:title>
  <dc:creator>SVG41</dc:creator>
  <cp:lastModifiedBy>SVG41</cp:lastModifiedBy>
  <cp:revision>2</cp:revision>
  <dcterms:created xsi:type="dcterms:W3CDTF">2016-02-14T22:51:35Z</dcterms:created>
  <dcterms:modified xsi:type="dcterms:W3CDTF">2016-02-14T23:12:20Z</dcterms:modified>
</cp:coreProperties>
</file>