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1E97866-1166-47B4-BF8F-AABB8711F21D}"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1E97866-1166-47B4-BF8F-AABB8711F21D}"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E97866-1166-47B4-BF8F-AABB8711F21D}"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93BC38-EE02-464B-8FE8-93A10C69CB39}"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1E97866-1166-47B4-BF8F-AABB8711F21D}"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93BC38-EE02-464B-8FE8-93A10C69CB39}"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E97866-1166-47B4-BF8F-AABB8711F21D}"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41E97866-1166-47B4-BF8F-AABB8711F21D}"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93BC38-EE02-464B-8FE8-93A10C69CB39}"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1E97866-1166-47B4-BF8F-AABB8711F21D}" type="datetimeFigureOut">
              <a:rPr lang="es-ES" smtClean="0"/>
              <a:t>14/02/2016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1E97866-1166-47B4-BF8F-AABB8711F21D}" type="datetimeFigureOut">
              <a:rPr lang="es-ES" smtClean="0"/>
              <a:t>14/02/2016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1E97866-1166-47B4-BF8F-AABB8711F21D}" type="datetimeFigureOut">
              <a:rPr lang="es-ES" smtClean="0"/>
              <a:t>14/02/2016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393BC38-EE02-464B-8FE8-93A10C69CB3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E97866-1166-47B4-BF8F-AABB8711F21D}"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93BC38-EE02-464B-8FE8-93A10C69CB39}"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1E97866-1166-47B4-BF8F-AABB8711F21D}"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93BC38-EE02-464B-8FE8-93A10C69CB39}"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1E97866-1166-47B4-BF8F-AABB8711F21D}" type="datetimeFigureOut">
              <a:rPr lang="es-ES" smtClean="0"/>
              <a:t>14/02/2016</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93BC38-EE02-464B-8FE8-93A10C69CB39}"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t>Chapter 13: The Temple—The Great Symbol of Our Membership</a:t>
            </a:r>
            <a:endParaRPr lang="es-ES" dirty="0"/>
          </a:p>
        </p:txBody>
      </p:sp>
      <p:sp>
        <p:nvSpPr>
          <p:cNvPr id="3" name="2 Subtítulo"/>
          <p:cNvSpPr>
            <a:spLocks noGrp="1"/>
          </p:cNvSpPr>
          <p:nvPr>
            <p:ph type="subTitle" idx="1"/>
          </p:nvPr>
        </p:nvSpPr>
        <p:spPr/>
        <p:txBody>
          <a:bodyPr>
            <a:normAutofit/>
          </a:bodyPr>
          <a:lstStyle/>
          <a:p>
            <a:r>
              <a:rPr lang="en-US" sz="2800" dirty="0"/>
              <a:t>“It is the deepest desire of my heart to have every member of the Church worthy to enter the temple.”</a:t>
            </a:r>
            <a:endParaRPr lang="es-ES"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32656"/>
            <a:ext cx="2466975" cy="1847850"/>
          </a:xfrm>
          <a:prstGeom prst="rect">
            <a:avLst/>
          </a:prstGeom>
        </p:spPr>
      </p:pic>
    </p:spTree>
    <p:extLst>
      <p:ext uri="{BB962C8B-B14F-4D97-AF65-F5344CB8AC3E}">
        <p14:creationId xmlns:p14="http://schemas.microsoft.com/office/powerpoint/2010/main" val="27730910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The things that we must do and not do to be worthy of a temple recommend are the very things that ensure we will be happy as individuals and as families.</a:t>
            </a:r>
            <a:endParaRPr lang="es-ES" dirty="0"/>
          </a:p>
        </p:txBody>
      </p:sp>
      <p:sp>
        <p:nvSpPr>
          <p:cNvPr id="3" name="2 Título"/>
          <p:cNvSpPr>
            <a:spLocks noGrp="1"/>
          </p:cNvSpPr>
          <p:nvPr>
            <p:ph type="title"/>
          </p:nvPr>
        </p:nvSpPr>
        <p:spPr/>
        <p:txBody>
          <a:bodyPr>
            <a:normAutofit fontScale="90000"/>
          </a:bodyPr>
          <a:lstStyle/>
          <a:p>
            <a:r>
              <a:rPr lang="en-US" dirty="0"/>
              <a:t>Each of us should strive to be worthy to receive a temple recommend.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4077072"/>
            <a:ext cx="1857375" cy="2457450"/>
          </a:xfrm>
          <a:prstGeom prst="rect">
            <a:avLst/>
          </a:prstGeom>
        </p:spPr>
      </p:pic>
    </p:spTree>
    <p:extLst>
      <p:ext uri="{BB962C8B-B14F-4D97-AF65-F5344CB8AC3E}">
        <p14:creationId xmlns:p14="http://schemas.microsoft.com/office/powerpoint/2010/main" val="293138511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n-US" dirty="0"/>
              <a:t>You must believe in God the Eternal Father, in his Son Jesus Christ, and in the Holy Ghost</a:t>
            </a:r>
            <a:r>
              <a:rPr lang="en-US" dirty="0" smtClean="0"/>
              <a:t>.</a:t>
            </a:r>
          </a:p>
          <a:p>
            <a:r>
              <a:rPr lang="en-US" dirty="0"/>
              <a:t>You must sustain the General Authorities and local authorities of the Church</a:t>
            </a:r>
            <a:r>
              <a:rPr lang="en-US" dirty="0" smtClean="0"/>
              <a:t>.</a:t>
            </a:r>
          </a:p>
          <a:p>
            <a:r>
              <a:rPr lang="en-US" dirty="0"/>
              <a:t>You must be morally clean to enter into the holy temple</a:t>
            </a:r>
            <a:r>
              <a:rPr lang="en-US" dirty="0" smtClean="0"/>
              <a:t>.</a:t>
            </a:r>
          </a:p>
          <a:p>
            <a:r>
              <a:rPr lang="en-US" dirty="0"/>
              <a:t>To qualify for a temple recommend, you should strive to do your duty in the Church, attending your sacrament, priesthood, and other meetings</a:t>
            </a:r>
            <a:r>
              <a:rPr lang="en-US" dirty="0" smtClean="0"/>
              <a:t>.</a:t>
            </a:r>
          </a:p>
          <a:p>
            <a:r>
              <a:rPr lang="en-US" dirty="0"/>
              <a:t>To enter the temple you must be a full-tithe payer and live the Word of Wisdom.</a:t>
            </a:r>
            <a:endParaRPr lang="es-ES" dirty="0"/>
          </a:p>
        </p:txBody>
      </p:sp>
      <p:sp>
        <p:nvSpPr>
          <p:cNvPr id="3" name="2 Título"/>
          <p:cNvSpPr>
            <a:spLocks noGrp="1"/>
          </p:cNvSpPr>
          <p:nvPr>
            <p:ph type="title"/>
          </p:nvPr>
        </p:nvSpPr>
        <p:spPr>
          <a:xfrm>
            <a:off x="251520" y="332656"/>
            <a:ext cx="8229600" cy="1252728"/>
          </a:xfrm>
        </p:spPr>
        <p:txBody>
          <a:bodyPr>
            <a:normAutofit/>
          </a:bodyPr>
          <a:lstStyle/>
          <a:p>
            <a:r>
              <a:rPr lang="en-US" sz="2800" dirty="0"/>
              <a:t>You should know what is expected of you in order to qualify for a temple recommend.</a:t>
            </a:r>
            <a:endParaRPr lang="es-ES" sz="2800" dirty="0"/>
          </a:p>
        </p:txBody>
      </p:sp>
    </p:spTree>
    <p:extLst>
      <p:ext uri="{BB962C8B-B14F-4D97-AF65-F5344CB8AC3E}">
        <p14:creationId xmlns:p14="http://schemas.microsoft.com/office/powerpoint/2010/main" val="93372136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Several things are accomplished by our attendance at the temple—we comply with the instructions of the Lord to accomplish our own ordinance work, we bless our families by the sealing ordinances, and we share our blessings with others by doing for them what they cannot do for themselves. In addition to these, we lift our own thoughts, grow closer to the Lord, honor [the] priesthood, and spiritualize our lives</a:t>
            </a:r>
            <a:endParaRPr lang="es-ES" dirty="0"/>
          </a:p>
        </p:txBody>
      </p:sp>
      <p:sp>
        <p:nvSpPr>
          <p:cNvPr id="3" name="2 Título"/>
          <p:cNvSpPr>
            <a:spLocks noGrp="1"/>
          </p:cNvSpPr>
          <p:nvPr>
            <p:ph type="title"/>
          </p:nvPr>
        </p:nvSpPr>
        <p:spPr/>
        <p:txBody>
          <a:bodyPr>
            <a:normAutofit fontScale="90000"/>
          </a:bodyPr>
          <a:lstStyle/>
          <a:p>
            <a:r>
              <a:rPr lang="en-US" dirty="0"/>
              <a:t>Doing temple work brings great blessings to individuals and families.</a:t>
            </a:r>
            <a:endParaRPr lang="es-ES" dirty="0"/>
          </a:p>
        </p:txBody>
      </p:sp>
    </p:spTree>
    <p:extLst>
      <p:ext uri="{BB962C8B-B14F-4D97-AF65-F5344CB8AC3E}">
        <p14:creationId xmlns:p14="http://schemas.microsoft.com/office/powerpoint/2010/main" val="334284797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620688"/>
            <a:ext cx="4298553" cy="5446462"/>
          </a:xfrm>
        </p:spPr>
      </p:pic>
      <p:sp>
        <p:nvSpPr>
          <p:cNvPr id="5" name="4 CuadroTexto"/>
          <p:cNvSpPr txBox="1"/>
          <p:nvPr/>
        </p:nvSpPr>
        <p:spPr>
          <a:xfrm>
            <a:off x="5508104" y="908720"/>
            <a:ext cx="2808312" cy="5355312"/>
          </a:xfrm>
          <a:prstGeom prst="rect">
            <a:avLst/>
          </a:prstGeom>
          <a:noFill/>
        </p:spPr>
        <p:txBody>
          <a:bodyPr wrap="square" rtlCol="0">
            <a:spAutoFit/>
          </a:bodyPr>
          <a:lstStyle/>
          <a:p>
            <a:pPr algn="just"/>
            <a:r>
              <a:rPr lang="en-US" b="1" dirty="0" smtClean="0"/>
              <a:t>Let us hasten to the temple.</a:t>
            </a:r>
          </a:p>
          <a:p>
            <a:pPr algn="just"/>
            <a:endParaRPr lang="en-US" b="1" dirty="0" smtClean="0"/>
          </a:p>
          <a:p>
            <a:pPr algn="just"/>
            <a:r>
              <a:rPr lang="en-US" b="1" dirty="0" smtClean="0"/>
              <a:t>Let us be a temple-attending and a temple-loving people. Let us hasten to the temple as frequently as time and means and personal circumstances allow. Let us go not only for our kindred dead, but let us also go for the personal blessing of temple worship, for the sanctity and safety which is provided within those hallowed and consecrated walls.</a:t>
            </a:r>
            <a:endParaRPr lang="es-ES" b="1" dirty="0"/>
          </a:p>
        </p:txBody>
      </p:sp>
    </p:spTree>
    <p:extLst>
      <p:ext uri="{BB962C8B-B14F-4D97-AF65-F5344CB8AC3E}">
        <p14:creationId xmlns:p14="http://schemas.microsoft.com/office/powerpoint/2010/main" val="21181860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3140968"/>
            <a:ext cx="7408333" cy="3450696"/>
          </a:xfrm>
        </p:spPr>
        <p:txBody>
          <a:bodyPr/>
          <a:lstStyle/>
          <a:p>
            <a:pPr algn="just"/>
            <a:r>
              <a:rPr lang="en-US" dirty="0"/>
              <a:t>...when Howard W. Hunter made his first public statement as President of the Church, one of his primary messages was for members to seek the blessings of the temple with greater devotion. "Temple worthiness ensures that our lives are in harmony with the will of the Lord, and we are attuned to receive His guidance in our lives.”</a:t>
            </a:r>
            <a:endParaRPr lang="es-ES" dirty="0"/>
          </a:p>
        </p:txBody>
      </p:sp>
      <p:sp>
        <p:nvSpPr>
          <p:cNvPr id="3" name="2 Título"/>
          <p:cNvSpPr>
            <a:spLocks noGrp="1"/>
          </p:cNvSpPr>
          <p:nvPr>
            <p:ph type="title"/>
          </p:nvPr>
        </p:nvSpPr>
        <p:spPr/>
        <p:txBody>
          <a:bodyPr>
            <a:normAutofit fontScale="90000"/>
          </a:bodyPr>
          <a:lstStyle/>
          <a:p>
            <a:r>
              <a:rPr lang="en-US" dirty="0"/>
              <a:t>From the Life of Howard W. Hunter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051" y="1340768"/>
            <a:ext cx="2466975" cy="1847850"/>
          </a:xfrm>
          <a:prstGeom prst="rect">
            <a:avLst/>
          </a:prstGeom>
        </p:spPr>
      </p:pic>
    </p:spTree>
    <p:extLst>
      <p:ext uri="{BB962C8B-B14F-4D97-AF65-F5344CB8AC3E}">
        <p14:creationId xmlns:p14="http://schemas.microsoft.com/office/powerpoint/2010/main" val="403539552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68631" y="1196752"/>
            <a:ext cx="7408333" cy="3450696"/>
          </a:xfrm>
        </p:spPr>
        <p:txBody>
          <a:bodyPr/>
          <a:lstStyle/>
          <a:p>
            <a:r>
              <a:rPr lang="en-US" dirty="0"/>
              <a:t>In January 1995, President Hunter’s last public activity was the dedication of the Bountiful Utah Temple. In the dedicatory prayer, he asked that the blessings of the temple would enrich the lives of all who entered: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212976"/>
            <a:ext cx="4642156" cy="2759770"/>
          </a:xfrm>
          <a:prstGeom prst="rect">
            <a:avLst/>
          </a:prstGeom>
        </p:spPr>
      </p:pic>
    </p:spTree>
    <p:extLst>
      <p:ext uri="{BB962C8B-B14F-4D97-AF65-F5344CB8AC3E}">
        <p14:creationId xmlns:p14="http://schemas.microsoft.com/office/powerpoint/2010/main" val="21147535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4581128"/>
            <a:ext cx="7408333" cy="3450696"/>
          </a:xfrm>
        </p:spPr>
        <p:txBody>
          <a:bodyPr/>
          <a:lstStyle/>
          <a:p>
            <a:pPr algn="just"/>
            <a:r>
              <a:rPr lang="en-US" dirty="0"/>
              <a:t>"We humbly pray that thou wilt accept this edifice and let thy blessings be upon it. Let thy spirit attend and guide all who officiate herein, that holiness will prevail in every room. May all who enter have clean hands and pure hearts."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62283"/>
            <a:ext cx="4608512" cy="4392488"/>
          </a:xfrm>
          <a:prstGeom prst="rect">
            <a:avLst/>
          </a:prstGeom>
        </p:spPr>
      </p:pic>
    </p:spTree>
    <p:extLst>
      <p:ext uri="{BB962C8B-B14F-4D97-AF65-F5344CB8AC3E}">
        <p14:creationId xmlns:p14="http://schemas.microsoft.com/office/powerpoint/2010/main" val="234747500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1800" y="2780928"/>
            <a:ext cx="3345309" cy="2751786"/>
          </a:xfrm>
        </p:spPr>
      </p:pic>
      <p:sp>
        <p:nvSpPr>
          <p:cNvPr id="3" name="2 Título"/>
          <p:cNvSpPr>
            <a:spLocks noGrp="1"/>
          </p:cNvSpPr>
          <p:nvPr>
            <p:ph type="title"/>
          </p:nvPr>
        </p:nvSpPr>
        <p:spPr>
          <a:xfrm>
            <a:off x="683568" y="404664"/>
            <a:ext cx="8229600" cy="1252728"/>
          </a:xfrm>
        </p:spPr>
        <p:txBody>
          <a:bodyPr>
            <a:normAutofit fontScale="90000"/>
          </a:bodyPr>
          <a:lstStyle/>
          <a:p>
            <a:r>
              <a:rPr lang="en-US" dirty="0"/>
              <a:t>We are encouraged to establish the temple as the great symbol of our membership.</a:t>
            </a:r>
            <a:endParaRPr lang="es-ES" dirty="0"/>
          </a:p>
        </p:txBody>
      </p:sp>
    </p:spTree>
    <p:extLst>
      <p:ext uri="{BB962C8B-B14F-4D97-AF65-F5344CB8AC3E}">
        <p14:creationId xmlns:p14="http://schemas.microsoft.com/office/powerpoint/2010/main" val="278522987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3573544"/>
            <a:ext cx="4332163" cy="2898693"/>
          </a:xfrm>
          <a:prstGeom prst="rect">
            <a:avLst/>
          </a:prstGeom>
        </p:spPr>
      </p:pic>
      <p:sp>
        <p:nvSpPr>
          <p:cNvPr id="2" name="1 Marcador de contenido"/>
          <p:cNvSpPr>
            <a:spLocks noGrp="1"/>
          </p:cNvSpPr>
          <p:nvPr>
            <p:ph idx="1"/>
          </p:nvPr>
        </p:nvSpPr>
        <p:spPr/>
        <p:txBody>
          <a:bodyPr/>
          <a:lstStyle/>
          <a:p>
            <a:pPr algn="just"/>
            <a:r>
              <a:rPr lang="en-US" dirty="0"/>
              <a:t>The temple is a place of instruction where profound truths pertaining to the Kingdom of God are unfolded. </a:t>
            </a:r>
            <a:endParaRPr lang="es-ES" dirty="0"/>
          </a:p>
        </p:txBody>
      </p:sp>
      <p:sp>
        <p:nvSpPr>
          <p:cNvPr id="3" name="2 Título"/>
          <p:cNvSpPr>
            <a:spLocks noGrp="1"/>
          </p:cNvSpPr>
          <p:nvPr>
            <p:ph type="title"/>
          </p:nvPr>
        </p:nvSpPr>
        <p:spPr/>
        <p:txBody>
          <a:bodyPr/>
          <a:lstStyle/>
          <a:p>
            <a:r>
              <a:rPr lang="es-ES" dirty="0"/>
              <a:t>PLACE OF </a:t>
            </a:r>
            <a:r>
              <a:rPr lang="es-ES" dirty="0" err="1"/>
              <a:t>INSTRUCTION</a:t>
            </a:r>
            <a:endParaRPr lang="es-ES" dirty="0"/>
          </a:p>
        </p:txBody>
      </p:sp>
    </p:spTree>
    <p:extLst>
      <p:ext uri="{BB962C8B-B14F-4D97-AF65-F5344CB8AC3E}">
        <p14:creationId xmlns:p14="http://schemas.microsoft.com/office/powerpoint/2010/main" val="251567739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962473"/>
            <a:ext cx="6912768" cy="4778895"/>
          </a:xfrm>
        </p:spPr>
      </p:pic>
      <p:sp>
        <p:nvSpPr>
          <p:cNvPr id="3" name="2 Título"/>
          <p:cNvSpPr>
            <a:spLocks noGrp="1"/>
          </p:cNvSpPr>
          <p:nvPr>
            <p:ph type="title"/>
          </p:nvPr>
        </p:nvSpPr>
        <p:spPr/>
        <p:txBody>
          <a:bodyPr/>
          <a:lstStyle/>
          <a:p>
            <a:r>
              <a:rPr lang="es-ES" dirty="0"/>
              <a:t>Place of </a:t>
            </a:r>
            <a:r>
              <a:rPr lang="es-ES" dirty="0" err="1"/>
              <a:t>peace</a:t>
            </a:r>
            <a:endParaRPr lang="es-ES" dirty="0"/>
          </a:p>
        </p:txBody>
      </p:sp>
    </p:spTree>
    <p:extLst>
      <p:ext uri="{BB962C8B-B14F-4D97-AF65-F5344CB8AC3E}">
        <p14:creationId xmlns:p14="http://schemas.microsoft.com/office/powerpoint/2010/main" val="25670176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Promises are made to us, conditioned always on our faithfulness, which extend into eternity</a:t>
            </a:r>
            <a:endParaRPr lang="es-ES" dirty="0"/>
          </a:p>
        </p:txBody>
      </p:sp>
      <p:sp>
        <p:nvSpPr>
          <p:cNvPr id="3" name="2 Título"/>
          <p:cNvSpPr>
            <a:spLocks noGrp="1"/>
          </p:cNvSpPr>
          <p:nvPr>
            <p:ph type="title"/>
          </p:nvPr>
        </p:nvSpPr>
        <p:spPr/>
        <p:txBody>
          <a:bodyPr>
            <a:normAutofit fontScale="90000"/>
          </a:bodyPr>
          <a:lstStyle/>
          <a:p>
            <a:r>
              <a:rPr lang="en-US" dirty="0"/>
              <a:t>In the temple we make covenants to obey the laws of God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429000"/>
            <a:ext cx="5544616" cy="3168352"/>
          </a:xfrm>
          <a:prstGeom prst="rect">
            <a:avLst/>
          </a:prstGeom>
        </p:spPr>
      </p:pic>
    </p:spTree>
    <p:extLst>
      <p:ext uri="{BB962C8B-B14F-4D97-AF65-F5344CB8AC3E}">
        <p14:creationId xmlns:p14="http://schemas.microsoft.com/office/powerpoint/2010/main" val="249205322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841531"/>
            <a:ext cx="4896544" cy="5016469"/>
          </a:xfrm>
        </p:spPr>
      </p:pic>
      <p:sp>
        <p:nvSpPr>
          <p:cNvPr id="3" name="2 Título"/>
          <p:cNvSpPr>
            <a:spLocks noGrp="1"/>
          </p:cNvSpPr>
          <p:nvPr>
            <p:ph type="title"/>
          </p:nvPr>
        </p:nvSpPr>
        <p:spPr/>
        <p:txBody>
          <a:bodyPr>
            <a:normAutofit/>
          </a:bodyPr>
          <a:lstStyle/>
          <a:p>
            <a:r>
              <a:rPr lang="en-US" sz="2800" dirty="0"/>
              <a:t>Are these attitudes and behaviors indeed reflective of what each of us desires and seeks to be? …</a:t>
            </a:r>
            <a:endParaRPr lang="es-ES" sz="2800" dirty="0"/>
          </a:p>
        </p:txBody>
      </p:sp>
    </p:spTree>
    <p:extLst>
      <p:ext uri="{BB962C8B-B14F-4D97-AF65-F5344CB8AC3E}">
        <p14:creationId xmlns:p14="http://schemas.microsoft.com/office/powerpoint/2010/main" val="361910343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TotalTime>
  <Words>595</Words>
  <Application>Microsoft Office PowerPoint</Application>
  <PresentationFormat>Presentación en pantalla (4:3)</PresentationFormat>
  <Paragraphs>26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Forma de onda</vt:lpstr>
      <vt:lpstr>Chapter 13: The Temple—The Great Symbol of Our Membership</vt:lpstr>
      <vt:lpstr>From the Life of Howard W. Hunter</vt:lpstr>
      <vt:lpstr>Presentación de PowerPoint</vt:lpstr>
      <vt:lpstr>Presentación de PowerPoint</vt:lpstr>
      <vt:lpstr>We are encouraged to establish the temple as the great symbol of our membership.</vt:lpstr>
      <vt:lpstr>PLACE OF INSTRUCTION</vt:lpstr>
      <vt:lpstr>Place of peace</vt:lpstr>
      <vt:lpstr>In the temple we make covenants to obey the laws of God</vt:lpstr>
      <vt:lpstr>Are these attitudes and behaviors indeed reflective of what each of us desires and seeks to be? …</vt:lpstr>
      <vt:lpstr>Each of us should strive to be worthy to receive a temple recommend.</vt:lpstr>
      <vt:lpstr>You should know what is expected of you in order to qualify for a temple recommend.</vt:lpstr>
      <vt:lpstr>Doing temple work brings great blessings to individuals and families.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The Temple—The Great Symbol of Our Membership</dc:title>
  <dc:creator>SVG41</dc:creator>
  <cp:lastModifiedBy>SVG41</cp:lastModifiedBy>
  <cp:revision>2</cp:revision>
  <dcterms:created xsi:type="dcterms:W3CDTF">2016-02-14T21:19:47Z</dcterms:created>
  <dcterms:modified xsi:type="dcterms:W3CDTF">2016-02-14T21:33:59Z</dcterms:modified>
</cp:coreProperties>
</file>